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gif" ContentType="image/gi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Override2.xml" ContentType="application/vnd.openxmlformats-officedocument.themeOverrid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7.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theme/theme10.xml" ContentType="application/vnd.openxmlformats-officedocument.theme+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theme/themeOverride3.xml" ContentType="application/vnd.openxmlformats-officedocument.themeOverrid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theme/theme12.xml" ContentType="application/vnd.openxmlformats-officedocument.theme+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theme/theme13.xml" ContentType="application/vnd.openxmlformats-officedocument.theme+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theme/theme14.xml" ContentType="application/vnd.openxmlformats-officedocument.theme+xml"/>
  <Override PartName="/ppt/theme/themeOverride4.xml" ContentType="application/vnd.openxmlformats-officedocument.themeOverride+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theme/theme15.xml" ContentType="application/vnd.openxmlformats-officedocument.theme+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theme/theme16.xml" ContentType="application/vnd.openxmlformats-officedocument.theme+xml"/>
  <Override PartName="/ppt/theme/theme17.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charts/chart1.xml" ContentType="application/vnd.openxmlformats-officedocument.drawingml.chart+xml"/>
  <Override PartName="/ppt/theme/themeOverride5.xml" ContentType="application/vnd.openxmlformats-officedocument.themeOverride+xml"/>
  <Override PartName="/ppt/tags/tag3.xml" ContentType="application/vnd.openxmlformats-officedocument.presentationml.tags+xml"/>
  <Override PartName="/ppt/charts/chart2.xml" ContentType="application/vnd.openxmlformats-officedocument.drawingml.chart+xml"/>
  <Override PartName="/ppt/theme/themeOverride6.xml" ContentType="application/vnd.openxmlformats-officedocument.themeOverride+xml"/>
  <Override PartName="/ppt/drawings/drawing1.xml" ContentType="application/vnd.openxmlformats-officedocument.drawingml.chartshapes+xml"/>
  <Override PartName="/ppt/tags/tag4.xml" ContentType="application/vnd.openxmlformats-officedocument.presentationml.tags+xml"/>
  <Override PartName="/ppt/tags/tag5.xml" ContentType="application/vnd.openxmlformats-officedocument.presentationml.tags+xml"/>
  <Override PartName="/ppt/charts/chart3.xml" ContentType="application/vnd.openxmlformats-officedocument.drawingml.chart+xml"/>
  <Override PartName="/ppt/theme/themeOverride7.xml" ContentType="application/vnd.openxmlformats-officedocument.themeOverride+xml"/>
  <Override PartName="/ppt/charts/chart4.xml" ContentType="application/vnd.openxmlformats-officedocument.drawingml.chart+xml"/>
  <Override PartName="/ppt/theme/themeOverride8.xml" ContentType="application/vnd.openxmlformats-officedocument.themeOverride+xml"/>
  <Override PartName="/ppt/charts/chart5.xml" ContentType="application/vnd.openxmlformats-officedocument.drawingml.chart+xml"/>
  <Override PartName="/ppt/notesSlides/notesSlide3.xml" ContentType="application/vnd.openxmlformats-officedocument.presentationml.notesSlide+xml"/>
  <Override PartName="/ppt/charts/chart6.xml" ContentType="application/vnd.openxmlformats-officedocument.drawingml.chart+xml"/>
  <Override PartName="/ppt/theme/themeOverride9.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7.xml" ContentType="application/vnd.openxmlformats-officedocument.drawingml.chart+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8.xml" ContentType="application/vnd.openxmlformats-officedocument.drawingml.chart+xml"/>
  <Override PartName="/ppt/theme/themeOverride10.xml" ContentType="application/vnd.openxmlformats-officedocument.themeOverride+xml"/>
  <Override PartName="/ppt/notesSlides/notesSlide16.xml" ContentType="application/vnd.openxmlformats-officedocument.presentationml.notesSlide+xml"/>
  <Override PartName="/ppt/charts/chart9.xml" ContentType="application/vnd.openxmlformats-officedocument.drawingml.chart+xml"/>
  <Override PartName="/ppt/theme/themeOverride11.xml" ContentType="application/vnd.openxmlformats-officedocument.themeOverride+xml"/>
  <Override PartName="/ppt/notesSlides/notesSlide17.xml" ContentType="application/vnd.openxmlformats-officedocument.presentationml.notesSlide+xml"/>
  <Override PartName="/ppt/charts/chart10.xml" ContentType="application/vnd.openxmlformats-officedocument.drawingml.chart+xml"/>
  <Override PartName="/ppt/theme/themeOverride12.xml" ContentType="application/vnd.openxmlformats-officedocument.themeOverr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78" r:id="rId2"/>
    <p:sldMasterId id="2147483840" r:id="rId3"/>
    <p:sldMasterId id="2147483852" r:id="rId4"/>
    <p:sldMasterId id="2147483865" r:id="rId5"/>
    <p:sldMasterId id="2147484110" r:id="rId6"/>
    <p:sldMasterId id="2147484122" r:id="rId7"/>
    <p:sldMasterId id="2147484134" r:id="rId8"/>
    <p:sldMasterId id="2147484171" r:id="rId9"/>
    <p:sldMasterId id="2147484208" r:id="rId10"/>
    <p:sldMasterId id="2147484220" r:id="rId11"/>
    <p:sldMasterId id="2147484232" r:id="rId12"/>
    <p:sldMasterId id="2147484244" r:id="rId13"/>
    <p:sldMasterId id="2147484257" r:id="rId14"/>
    <p:sldMasterId id="2147484269" r:id="rId15"/>
    <p:sldMasterId id="2147484281" r:id="rId16"/>
  </p:sldMasterIdLst>
  <p:notesMasterIdLst>
    <p:notesMasterId r:id="rId109"/>
  </p:notesMasterIdLst>
  <p:sldIdLst>
    <p:sldId id="256" r:id="rId17"/>
    <p:sldId id="475" r:id="rId18"/>
    <p:sldId id="445" r:id="rId19"/>
    <p:sldId id="481" r:id="rId20"/>
    <p:sldId id="530" r:id="rId21"/>
    <p:sldId id="532" r:id="rId22"/>
    <p:sldId id="395" r:id="rId23"/>
    <p:sldId id="438" r:id="rId24"/>
    <p:sldId id="483" r:id="rId25"/>
    <p:sldId id="484" r:id="rId26"/>
    <p:sldId id="384" r:id="rId27"/>
    <p:sldId id="430" r:id="rId28"/>
    <p:sldId id="591" r:id="rId29"/>
    <p:sldId id="592" r:id="rId30"/>
    <p:sldId id="593" r:id="rId31"/>
    <p:sldId id="595" r:id="rId32"/>
    <p:sldId id="594" r:id="rId33"/>
    <p:sldId id="596" r:id="rId34"/>
    <p:sldId id="597" r:id="rId35"/>
    <p:sldId id="598" r:id="rId36"/>
    <p:sldId id="508" r:id="rId37"/>
    <p:sldId id="599" r:id="rId38"/>
    <p:sldId id="600" r:id="rId39"/>
    <p:sldId id="601" r:id="rId40"/>
    <p:sldId id="501" r:id="rId41"/>
    <p:sldId id="495" r:id="rId42"/>
    <p:sldId id="602" r:id="rId43"/>
    <p:sldId id="603" r:id="rId44"/>
    <p:sldId id="506" r:id="rId45"/>
    <p:sldId id="629" r:id="rId46"/>
    <p:sldId id="491" r:id="rId47"/>
    <p:sldId id="588" r:id="rId48"/>
    <p:sldId id="493" r:id="rId49"/>
    <p:sldId id="461" r:id="rId50"/>
    <p:sldId id="494" r:id="rId51"/>
    <p:sldId id="509" r:id="rId52"/>
    <p:sldId id="499" r:id="rId53"/>
    <p:sldId id="497" r:id="rId54"/>
    <p:sldId id="504" r:id="rId55"/>
    <p:sldId id="631" r:id="rId56"/>
    <p:sldId id="500" r:id="rId57"/>
    <p:sldId id="462" r:id="rId58"/>
    <p:sldId id="424" r:id="rId59"/>
    <p:sldId id="425" r:id="rId60"/>
    <p:sldId id="630" r:id="rId61"/>
    <p:sldId id="615" r:id="rId62"/>
    <p:sldId id="455" r:id="rId63"/>
    <p:sldId id="545" r:id="rId64"/>
    <p:sldId id="515" r:id="rId65"/>
    <p:sldId id="536" r:id="rId66"/>
    <p:sldId id="537" r:id="rId67"/>
    <p:sldId id="614" r:id="rId68"/>
    <p:sldId id="551" r:id="rId69"/>
    <p:sldId id="550" r:id="rId70"/>
    <p:sldId id="552" r:id="rId71"/>
    <p:sldId id="516" r:id="rId72"/>
    <p:sldId id="619" r:id="rId73"/>
    <p:sldId id="546" r:id="rId74"/>
    <p:sldId id="519" r:id="rId75"/>
    <p:sldId id="520" r:id="rId76"/>
    <p:sldId id="521" r:id="rId77"/>
    <p:sldId id="526" r:id="rId78"/>
    <p:sldId id="544" r:id="rId79"/>
    <p:sldId id="559" r:id="rId80"/>
    <p:sldId id="560" r:id="rId81"/>
    <p:sldId id="547" r:id="rId82"/>
    <p:sldId id="548" r:id="rId83"/>
    <p:sldId id="562" r:id="rId84"/>
    <p:sldId id="563" r:id="rId85"/>
    <p:sldId id="564" r:id="rId86"/>
    <p:sldId id="567" r:id="rId87"/>
    <p:sldId id="568" r:id="rId88"/>
    <p:sldId id="627" r:id="rId89"/>
    <p:sldId id="569" r:id="rId90"/>
    <p:sldId id="549" r:id="rId91"/>
    <p:sldId id="583" r:id="rId92"/>
    <p:sldId id="582" r:id="rId93"/>
    <p:sldId id="576" r:id="rId94"/>
    <p:sldId id="580" r:id="rId95"/>
    <p:sldId id="581" r:id="rId96"/>
    <p:sldId id="525" r:id="rId97"/>
    <p:sldId id="605" r:id="rId98"/>
    <p:sldId id="624" r:id="rId99"/>
    <p:sldId id="613" r:id="rId100"/>
    <p:sldId id="607" r:id="rId101"/>
    <p:sldId id="623" r:id="rId102"/>
    <p:sldId id="608" r:id="rId103"/>
    <p:sldId id="610" r:id="rId104"/>
    <p:sldId id="628" r:id="rId105"/>
    <p:sldId id="626" r:id="rId106"/>
    <p:sldId id="553" r:id="rId107"/>
    <p:sldId id="586" r:id="rId108"/>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2787"/>
    <p:restoredTop sz="90929"/>
  </p:normalViewPr>
  <p:slideViewPr>
    <p:cSldViewPr>
      <p:cViewPr>
        <p:scale>
          <a:sx n="66" d="100"/>
          <a:sy n="66" d="100"/>
        </p:scale>
        <p:origin x="2526" y="930"/>
      </p:cViewPr>
      <p:guideLst>
        <p:guide orient="horz" pos="2160"/>
        <p:guide pos="2880"/>
      </p:guideLst>
    </p:cSldViewPr>
  </p:slideViewPr>
  <p:outlineViewPr>
    <p:cViewPr>
      <p:scale>
        <a:sx n="75" d="100"/>
        <a:sy n="75" d="100"/>
      </p:scale>
      <p:origin x="0" y="0"/>
    </p:cViewPr>
  </p:outlin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0.xml"/><Relationship Id="rId21" Type="http://schemas.openxmlformats.org/officeDocument/2006/relationships/slide" Target="slides/slide5.xml"/><Relationship Id="rId42" Type="http://schemas.openxmlformats.org/officeDocument/2006/relationships/slide" Target="slides/slide26.xml"/><Relationship Id="rId47" Type="http://schemas.openxmlformats.org/officeDocument/2006/relationships/slide" Target="slides/slide31.xml"/><Relationship Id="rId63" Type="http://schemas.openxmlformats.org/officeDocument/2006/relationships/slide" Target="slides/slide47.xml"/><Relationship Id="rId68" Type="http://schemas.openxmlformats.org/officeDocument/2006/relationships/slide" Target="slides/slide52.xml"/><Relationship Id="rId84" Type="http://schemas.openxmlformats.org/officeDocument/2006/relationships/slide" Target="slides/slide68.xml"/><Relationship Id="rId89" Type="http://schemas.openxmlformats.org/officeDocument/2006/relationships/slide" Target="slides/slide73.xml"/><Relationship Id="rId112"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 Target="slides/slide13.xml"/><Relationship Id="rId107" Type="http://schemas.openxmlformats.org/officeDocument/2006/relationships/slide" Target="slides/slide91.xml"/><Relationship Id="rId11" Type="http://schemas.openxmlformats.org/officeDocument/2006/relationships/slideMaster" Target="slideMasters/slideMaster11.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slide" Target="slides/slide42.xml"/><Relationship Id="rId66" Type="http://schemas.openxmlformats.org/officeDocument/2006/relationships/slide" Target="slides/slide50.xml"/><Relationship Id="rId74" Type="http://schemas.openxmlformats.org/officeDocument/2006/relationships/slide" Target="slides/slide58.xml"/><Relationship Id="rId79" Type="http://schemas.openxmlformats.org/officeDocument/2006/relationships/slide" Target="slides/slide63.xml"/><Relationship Id="rId87" Type="http://schemas.openxmlformats.org/officeDocument/2006/relationships/slide" Target="slides/slide71.xml"/><Relationship Id="rId102" Type="http://schemas.openxmlformats.org/officeDocument/2006/relationships/slide" Target="slides/slide86.xml"/><Relationship Id="rId110" Type="http://schemas.openxmlformats.org/officeDocument/2006/relationships/presProps" Target="presProps.xml"/><Relationship Id="rId5" Type="http://schemas.openxmlformats.org/officeDocument/2006/relationships/slideMaster" Target="slideMasters/slideMaster5.xml"/><Relationship Id="rId61" Type="http://schemas.openxmlformats.org/officeDocument/2006/relationships/slide" Target="slides/slide45.xml"/><Relationship Id="rId82" Type="http://schemas.openxmlformats.org/officeDocument/2006/relationships/slide" Target="slides/slide66.xml"/><Relationship Id="rId90" Type="http://schemas.openxmlformats.org/officeDocument/2006/relationships/slide" Target="slides/slide74.xml"/><Relationship Id="rId95" Type="http://schemas.openxmlformats.org/officeDocument/2006/relationships/slide" Target="slides/slide79.xml"/><Relationship Id="rId19" Type="http://schemas.openxmlformats.org/officeDocument/2006/relationships/slide" Target="slides/slide3.xml"/><Relationship Id="rId14" Type="http://schemas.openxmlformats.org/officeDocument/2006/relationships/slideMaster" Target="slideMasters/slideMaster14.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slide" Target="slides/slide40.xml"/><Relationship Id="rId64" Type="http://schemas.openxmlformats.org/officeDocument/2006/relationships/slide" Target="slides/slide48.xml"/><Relationship Id="rId69" Type="http://schemas.openxmlformats.org/officeDocument/2006/relationships/slide" Target="slides/slide53.xml"/><Relationship Id="rId77" Type="http://schemas.openxmlformats.org/officeDocument/2006/relationships/slide" Target="slides/slide61.xml"/><Relationship Id="rId100" Type="http://schemas.openxmlformats.org/officeDocument/2006/relationships/slide" Target="slides/slide84.xml"/><Relationship Id="rId105" Type="http://schemas.openxmlformats.org/officeDocument/2006/relationships/slide" Target="slides/slide89.xml"/><Relationship Id="rId113"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35.xml"/><Relationship Id="rId72" Type="http://schemas.openxmlformats.org/officeDocument/2006/relationships/slide" Target="slides/slide56.xml"/><Relationship Id="rId80" Type="http://schemas.openxmlformats.org/officeDocument/2006/relationships/slide" Target="slides/slide64.xml"/><Relationship Id="rId85" Type="http://schemas.openxmlformats.org/officeDocument/2006/relationships/slide" Target="slides/slide69.xml"/><Relationship Id="rId93" Type="http://schemas.openxmlformats.org/officeDocument/2006/relationships/slide" Target="slides/slide77.xml"/><Relationship Id="rId98"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slide" Target="slides/slide43.xml"/><Relationship Id="rId67" Type="http://schemas.openxmlformats.org/officeDocument/2006/relationships/slide" Target="slides/slide51.xml"/><Relationship Id="rId103" Type="http://schemas.openxmlformats.org/officeDocument/2006/relationships/slide" Target="slides/slide87.xml"/><Relationship Id="rId108" Type="http://schemas.openxmlformats.org/officeDocument/2006/relationships/slide" Target="slides/slide92.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openxmlformats.org/officeDocument/2006/relationships/slide" Target="slides/slide46.xml"/><Relationship Id="rId70" Type="http://schemas.openxmlformats.org/officeDocument/2006/relationships/slide" Target="slides/slide54.xml"/><Relationship Id="rId75" Type="http://schemas.openxmlformats.org/officeDocument/2006/relationships/slide" Target="slides/slide59.xml"/><Relationship Id="rId83" Type="http://schemas.openxmlformats.org/officeDocument/2006/relationships/slide" Target="slides/slide67.xml"/><Relationship Id="rId88" Type="http://schemas.openxmlformats.org/officeDocument/2006/relationships/slide" Target="slides/slide72.xml"/><Relationship Id="rId91" Type="http://schemas.openxmlformats.org/officeDocument/2006/relationships/slide" Target="slides/slide75.xml"/><Relationship Id="rId96" Type="http://schemas.openxmlformats.org/officeDocument/2006/relationships/slide" Target="slides/slide80.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slide" Target="slides/slide41.xml"/><Relationship Id="rId106" Type="http://schemas.openxmlformats.org/officeDocument/2006/relationships/slide" Target="slides/slide90.xml"/><Relationship Id="rId10" Type="http://schemas.openxmlformats.org/officeDocument/2006/relationships/slideMaster" Target="slideMasters/slideMaster10.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slide" Target="slides/slide44.xml"/><Relationship Id="rId65" Type="http://schemas.openxmlformats.org/officeDocument/2006/relationships/slide" Target="slides/slide49.xml"/><Relationship Id="rId73" Type="http://schemas.openxmlformats.org/officeDocument/2006/relationships/slide" Target="slides/slide57.xml"/><Relationship Id="rId78" Type="http://schemas.openxmlformats.org/officeDocument/2006/relationships/slide" Target="slides/slide62.xml"/><Relationship Id="rId81" Type="http://schemas.openxmlformats.org/officeDocument/2006/relationships/slide" Target="slides/slide65.xml"/><Relationship Id="rId86" Type="http://schemas.openxmlformats.org/officeDocument/2006/relationships/slide" Target="slides/slide70.xml"/><Relationship Id="rId94" Type="http://schemas.openxmlformats.org/officeDocument/2006/relationships/slide" Target="slides/slide78.xml"/><Relationship Id="rId99" Type="http://schemas.openxmlformats.org/officeDocument/2006/relationships/slide" Target="slides/slide83.xml"/><Relationship Id="rId101" Type="http://schemas.openxmlformats.org/officeDocument/2006/relationships/slide" Target="slides/slide85.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 Target="slides/slide2.xml"/><Relationship Id="rId39" Type="http://schemas.openxmlformats.org/officeDocument/2006/relationships/slide" Target="slides/slide23.xml"/><Relationship Id="rId109" Type="http://schemas.openxmlformats.org/officeDocument/2006/relationships/notesMaster" Target="notesMasters/notesMaster1.xml"/><Relationship Id="rId34" Type="http://schemas.openxmlformats.org/officeDocument/2006/relationships/slide" Target="slides/slide18.xml"/><Relationship Id="rId50" Type="http://schemas.openxmlformats.org/officeDocument/2006/relationships/slide" Target="slides/slide34.xml"/><Relationship Id="rId55" Type="http://schemas.openxmlformats.org/officeDocument/2006/relationships/slide" Target="slides/slide39.xml"/><Relationship Id="rId76" Type="http://schemas.openxmlformats.org/officeDocument/2006/relationships/slide" Target="slides/slide60.xml"/><Relationship Id="rId97" Type="http://schemas.openxmlformats.org/officeDocument/2006/relationships/slide" Target="slides/slide81.xml"/><Relationship Id="rId104" Type="http://schemas.openxmlformats.org/officeDocument/2006/relationships/slide" Target="slides/slide88.xml"/><Relationship Id="rId7" Type="http://schemas.openxmlformats.org/officeDocument/2006/relationships/slideMaster" Target="slideMasters/slideMaster7.xml"/><Relationship Id="rId71" Type="http://schemas.openxmlformats.org/officeDocument/2006/relationships/slide" Target="slides/slide55.xml"/><Relationship Id="rId92" Type="http://schemas.openxmlformats.org/officeDocument/2006/relationships/slide" Target="slides/slide76.xml"/></Relationships>
</file>

<file path=ppt/charts/_rels/chart1.xml.rels><?xml version="1.0" encoding="UTF-8" standalone="yes"?>
<Relationships xmlns="http://schemas.openxmlformats.org/package/2006/relationships"><Relationship Id="rId2" Type="http://schemas.openxmlformats.org/officeDocument/2006/relationships/oleObject" Target="file:///C:\Users\eellis\Desktop\DWR\01%20-%20Sage-grouse\02%20-%20Tracking\2014%20Population%20Numbers.xlsx" TargetMode="External"/><Relationship Id="rId1" Type="http://schemas.openxmlformats.org/officeDocument/2006/relationships/themeOverride" Target="../theme/themeOverride5.xml"/></Relationships>
</file>

<file path=ppt/charts/_rels/chart10.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12.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A00017588\AppData\Local\Microsoft\Windows\Temporary%20Internet%20Files\Content.Outlook\PC4MFN17\Master%20UT%20SAGR%20Lek%20Database%20SGMAs%202015%206-3-15.xlsx" TargetMode="External"/><Relationship Id="rId1" Type="http://schemas.openxmlformats.org/officeDocument/2006/relationships/themeOverride" Target="../theme/themeOverride6.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xlsx"/><Relationship Id="rId1" Type="http://schemas.openxmlformats.org/officeDocument/2006/relationships/themeOverride" Target="../theme/themeOverride7.xml"/></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8.xml"/></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6.xml.rels><?xml version="1.0" encoding="UTF-8" standalone="yes"?>
<Relationships xmlns="http://schemas.openxmlformats.org/package/2006/relationships"><Relationship Id="rId2" Type="http://schemas.openxmlformats.org/officeDocument/2006/relationships/oleObject" Target="file:///C:\Users\eellis\Desktop\DWR\01%20-%20Sage-grouse\02%20-%20Tracking\2014%20Population%20Numbers.xlsx" TargetMode="External"/><Relationship Id="rId1" Type="http://schemas.openxmlformats.org/officeDocument/2006/relationships/themeOverride" Target="../theme/themeOverride9.xml"/></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10.xml"/></Relationships>
</file>

<file path=ppt/charts/_rels/chart9.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1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cap="none" baseline="0">
                <a:solidFill>
                  <a:schemeClr val="lt1">
                    <a:lumMod val="85000"/>
                  </a:schemeClr>
                </a:solidFill>
                <a:latin typeface="+mn-lt"/>
                <a:ea typeface="+mn-ea"/>
                <a:cs typeface="+mn-cs"/>
              </a:defRPr>
            </a:pPr>
            <a:r>
              <a:rPr lang="en-US" sz="2400" dirty="0"/>
              <a:t>Total Sage-grouse</a:t>
            </a:r>
            <a:r>
              <a:rPr lang="en-US" sz="2400" baseline="0" dirty="0"/>
              <a:t> Population #'s Within State Sage-grouse Management Areas </a:t>
            </a:r>
            <a:r>
              <a:rPr lang="en-US" sz="2400" baseline="0" dirty="0" smtClean="0"/>
              <a:t>1968-2014</a:t>
            </a:r>
            <a:endParaRPr lang="en-US" sz="2400" dirty="0"/>
          </a:p>
        </c:rich>
      </c:tx>
      <c:layout>
        <c:manualLayout>
          <c:xMode val="edge"/>
          <c:yMode val="edge"/>
          <c:x val="0.12627777777777777"/>
          <c:y val="1.3888888888888935E-2"/>
        </c:manualLayout>
      </c:layout>
      <c:overlay val="0"/>
      <c:spPr>
        <a:noFill/>
        <a:ln>
          <a:noFill/>
        </a:ln>
        <a:effectLst/>
      </c:spPr>
    </c:title>
    <c:autoTitleDeleted val="0"/>
    <c:plotArea>
      <c:layout>
        <c:manualLayout>
          <c:layoutTarget val="inner"/>
          <c:xMode val="edge"/>
          <c:yMode val="edge"/>
          <c:x val="7.8756389004006278E-2"/>
          <c:y val="0.1535448731199773"/>
          <c:w val="0.89068805544043916"/>
          <c:h val="0.63934189013962917"/>
        </c:manualLayout>
      </c:layout>
      <c:lineChart>
        <c:grouping val="standard"/>
        <c:varyColors val="0"/>
        <c:ser>
          <c:idx val="0"/>
          <c:order val="0"/>
          <c:tx>
            <c:v>Total Count Within SGMAs</c:v>
          </c:tx>
          <c:spPr>
            <a:ln w="22225" cap="rnd">
              <a:solidFill>
                <a:schemeClr val="accent1"/>
              </a:solidFill>
            </a:ln>
            <a:effectLst>
              <a:glow rad="12700">
                <a:srgbClr val="BBE0E3">
                  <a:satMod val="175000"/>
                  <a:alpha val="14000"/>
                </a:srgbClr>
              </a:glow>
            </a:effectLst>
          </c:spPr>
          <c:marker>
            <c:symbol val="none"/>
          </c:marker>
          <c:cat>
            <c:numRef>
              <c:f>[1]Summary!$Z$75:$Z$121</c:f>
              <c:numCache>
                <c:formatCode>General</c:formatCode>
                <c:ptCount val="47"/>
                <c:pt idx="0">
                  <c:v>1968</c:v>
                </c:pt>
                <c:pt idx="1">
                  <c:v>1969</c:v>
                </c:pt>
                <c:pt idx="2">
                  <c:v>1970</c:v>
                </c:pt>
                <c:pt idx="3">
                  <c:v>1971</c:v>
                </c:pt>
                <c:pt idx="4">
                  <c:v>1972</c:v>
                </c:pt>
                <c:pt idx="5">
                  <c:v>1973</c:v>
                </c:pt>
                <c:pt idx="6">
                  <c:v>1974</c:v>
                </c:pt>
                <c:pt idx="7">
                  <c:v>1975</c:v>
                </c:pt>
                <c:pt idx="8">
                  <c:v>1976</c:v>
                </c:pt>
                <c:pt idx="9">
                  <c:v>1977</c:v>
                </c:pt>
                <c:pt idx="10">
                  <c:v>1978</c:v>
                </c:pt>
                <c:pt idx="11">
                  <c:v>1979</c:v>
                </c:pt>
                <c:pt idx="12">
                  <c:v>1980</c:v>
                </c:pt>
                <c:pt idx="13">
                  <c:v>1981</c:v>
                </c:pt>
                <c:pt idx="14">
                  <c:v>1982</c:v>
                </c:pt>
                <c:pt idx="15">
                  <c:v>1983</c:v>
                </c:pt>
                <c:pt idx="16">
                  <c:v>1984</c:v>
                </c:pt>
                <c:pt idx="17">
                  <c:v>1985</c:v>
                </c:pt>
                <c:pt idx="18">
                  <c:v>1986</c:v>
                </c:pt>
                <c:pt idx="19">
                  <c:v>1987</c:v>
                </c:pt>
                <c:pt idx="20">
                  <c:v>1988</c:v>
                </c:pt>
                <c:pt idx="21">
                  <c:v>1989</c:v>
                </c:pt>
                <c:pt idx="22">
                  <c:v>1990</c:v>
                </c:pt>
                <c:pt idx="23">
                  <c:v>1991</c:v>
                </c:pt>
                <c:pt idx="24">
                  <c:v>1992</c:v>
                </c:pt>
                <c:pt idx="25">
                  <c:v>1993</c:v>
                </c:pt>
                <c:pt idx="26">
                  <c:v>1994</c:v>
                </c:pt>
                <c:pt idx="27">
                  <c:v>1995</c:v>
                </c:pt>
                <c:pt idx="28">
                  <c:v>1996</c:v>
                </c:pt>
                <c:pt idx="29">
                  <c:v>1997</c:v>
                </c:pt>
                <c:pt idx="30">
                  <c:v>1998</c:v>
                </c:pt>
                <c:pt idx="31">
                  <c:v>1999</c:v>
                </c:pt>
                <c:pt idx="32">
                  <c:v>2000</c:v>
                </c:pt>
                <c:pt idx="33">
                  <c:v>2001</c:v>
                </c:pt>
                <c:pt idx="34">
                  <c:v>2002</c:v>
                </c:pt>
                <c:pt idx="35">
                  <c:v>2003</c:v>
                </c:pt>
                <c:pt idx="36">
                  <c:v>2004</c:v>
                </c:pt>
                <c:pt idx="37">
                  <c:v>2005</c:v>
                </c:pt>
                <c:pt idx="38">
                  <c:v>2006</c:v>
                </c:pt>
                <c:pt idx="39">
                  <c:v>2007</c:v>
                </c:pt>
                <c:pt idx="40">
                  <c:v>2008</c:v>
                </c:pt>
                <c:pt idx="41">
                  <c:v>2009</c:v>
                </c:pt>
                <c:pt idx="42">
                  <c:v>2010</c:v>
                </c:pt>
                <c:pt idx="43">
                  <c:v>2011</c:v>
                </c:pt>
                <c:pt idx="44">
                  <c:v>2012</c:v>
                </c:pt>
                <c:pt idx="45">
                  <c:v>2013</c:v>
                </c:pt>
                <c:pt idx="46">
                  <c:v>2014</c:v>
                </c:pt>
              </c:numCache>
            </c:numRef>
          </c:cat>
          <c:val>
            <c:numRef>
              <c:f>[1]Summary!$AC$75:$AC$121</c:f>
              <c:numCache>
                <c:formatCode>General</c:formatCode>
                <c:ptCount val="47"/>
                <c:pt idx="0">
                  <c:v>1200</c:v>
                </c:pt>
                <c:pt idx="1">
                  <c:v>2683</c:v>
                </c:pt>
                <c:pt idx="2">
                  <c:v>2615</c:v>
                </c:pt>
                <c:pt idx="3">
                  <c:v>2211</c:v>
                </c:pt>
                <c:pt idx="4">
                  <c:v>2489</c:v>
                </c:pt>
                <c:pt idx="5">
                  <c:v>1800</c:v>
                </c:pt>
                <c:pt idx="6">
                  <c:v>2176</c:v>
                </c:pt>
                <c:pt idx="7">
                  <c:v>2167</c:v>
                </c:pt>
                <c:pt idx="8">
                  <c:v>2123</c:v>
                </c:pt>
                <c:pt idx="9">
                  <c:v>3098</c:v>
                </c:pt>
                <c:pt idx="10">
                  <c:v>2391</c:v>
                </c:pt>
                <c:pt idx="11">
                  <c:v>3038</c:v>
                </c:pt>
                <c:pt idx="12">
                  <c:v>1935</c:v>
                </c:pt>
                <c:pt idx="13">
                  <c:v>2947</c:v>
                </c:pt>
                <c:pt idx="14">
                  <c:v>2135</c:v>
                </c:pt>
                <c:pt idx="15">
                  <c:v>1762</c:v>
                </c:pt>
                <c:pt idx="16">
                  <c:v>789</c:v>
                </c:pt>
                <c:pt idx="17">
                  <c:v>1566</c:v>
                </c:pt>
                <c:pt idx="18">
                  <c:v>1715</c:v>
                </c:pt>
                <c:pt idx="19">
                  <c:v>1755</c:v>
                </c:pt>
                <c:pt idx="20">
                  <c:v>2485</c:v>
                </c:pt>
                <c:pt idx="21">
                  <c:v>2705</c:v>
                </c:pt>
                <c:pt idx="22">
                  <c:v>2611</c:v>
                </c:pt>
                <c:pt idx="23">
                  <c:v>2231</c:v>
                </c:pt>
                <c:pt idx="24">
                  <c:v>1649</c:v>
                </c:pt>
                <c:pt idx="25">
                  <c:v>1036</c:v>
                </c:pt>
                <c:pt idx="26">
                  <c:v>1229</c:v>
                </c:pt>
                <c:pt idx="27">
                  <c:v>1045</c:v>
                </c:pt>
                <c:pt idx="28">
                  <c:v>1451</c:v>
                </c:pt>
                <c:pt idx="29">
                  <c:v>1786</c:v>
                </c:pt>
                <c:pt idx="30">
                  <c:v>2189</c:v>
                </c:pt>
                <c:pt idx="31">
                  <c:v>2693</c:v>
                </c:pt>
                <c:pt idx="32">
                  <c:v>3303</c:v>
                </c:pt>
                <c:pt idx="33">
                  <c:v>3103</c:v>
                </c:pt>
                <c:pt idx="34">
                  <c:v>3035</c:v>
                </c:pt>
                <c:pt idx="35">
                  <c:v>3106</c:v>
                </c:pt>
                <c:pt idx="36">
                  <c:v>3964</c:v>
                </c:pt>
                <c:pt idx="37">
                  <c:v>5007</c:v>
                </c:pt>
                <c:pt idx="38">
                  <c:v>5658</c:v>
                </c:pt>
                <c:pt idx="39">
                  <c:v>5514</c:v>
                </c:pt>
                <c:pt idx="40">
                  <c:v>4474</c:v>
                </c:pt>
                <c:pt idx="41">
                  <c:v>3795</c:v>
                </c:pt>
                <c:pt idx="42">
                  <c:v>3691</c:v>
                </c:pt>
                <c:pt idx="43">
                  <c:v>2705</c:v>
                </c:pt>
                <c:pt idx="44">
                  <c:v>3042</c:v>
                </c:pt>
                <c:pt idx="45">
                  <c:v>3188</c:v>
                </c:pt>
                <c:pt idx="46">
                  <c:v>4449</c:v>
                </c:pt>
              </c:numCache>
            </c:numRef>
          </c:val>
          <c:smooth val="0"/>
          <c:extLst>
            <c:ext xmlns:c16="http://schemas.microsoft.com/office/drawing/2014/chart" uri="{C3380CC4-5D6E-409C-BE32-E72D297353CC}">
              <c16:uniqueId val="{00000000-9FED-4469-BE60-5B63E5C5956C}"/>
            </c:ext>
          </c:extLst>
        </c:ser>
        <c:ser>
          <c:idx val="1"/>
          <c:order val="1"/>
          <c:tx>
            <c:v>10-Year Rolling Average Count Within SGMAs</c:v>
          </c:tx>
          <c:spPr>
            <a:ln w="41275" cap="rnd">
              <a:solidFill>
                <a:schemeClr val="accent2"/>
              </a:solidFill>
            </a:ln>
            <a:effectLst>
              <a:glow rad="139700">
                <a:schemeClr val="accent2">
                  <a:satMod val="175000"/>
                  <a:alpha val="14000"/>
                </a:schemeClr>
              </a:glow>
            </a:effectLst>
          </c:spPr>
          <c:marker>
            <c:symbol val="none"/>
          </c:marker>
          <c:cat>
            <c:numRef>
              <c:f>[1]Summary!$Z$75:$Z$121</c:f>
              <c:numCache>
                <c:formatCode>General</c:formatCode>
                <c:ptCount val="47"/>
                <c:pt idx="0">
                  <c:v>1968</c:v>
                </c:pt>
                <c:pt idx="1">
                  <c:v>1969</c:v>
                </c:pt>
                <c:pt idx="2">
                  <c:v>1970</c:v>
                </c:pt>
                <c:pt idx="3">
                  <c:v>1971</c:v>
                </c:pt>
                <c:pt idx="4">
                  <c:v>1972</c:v>
                </c:pt>
                <c:pt idx="5">
                  <c:v>1973</c:v>
                </c:pt>
                <c:pt idx="6">
                  <c:v>1974</c:v>
                </c:pt>
                <c:pt idx="7">
                  <c:v>1975</c:v>
                </c:pt>
                <c:pt idx="8">
                  <c:v>1976</c:v>
                </c:pt>
                <c:pt idx="9">
                  <c:v>1977</c:v>
                </c:pt>
                <c:pt idx="10">
                  <c:v>1978</c:v>
                </c:pt>
                <c:pt idx="11">
                  <c:v>1979</c:v>
                </c:pt>
                <c:pt idx="12">
                  <c:v>1980</c:v>
                </c:pt>
                <c:pt idx="13">
                  <c:v>1981</c:v>
                </c:pt>
                <c:pt idx="14">
                  <c:v>1982</c:v>
                </c:pt>
                <c:pt idx="15">
                  <c:v>1983</c:v>
                </c:pt>
                <c:pt idx="16">
                  <c:v>1984</c:v>
                </c:pt>
                <c:pt idx="17">
                  <c:v>1985</c:v>
                </c:pt>
                <c:pt idx="18">
                  <c:v>1986</c:v>
                </c:pt>
                <c:pt idx="19">
                  <c:v>1987</c:v>
                </c:pt>
                <c:pt idx="20">
                  <c:v>1988</c:v>
                </c:pt>
                <c:pt idx="21">
                  <c:v>1989</c:v>
                </c:pt>
                <c:pt idx="22">
                  <c:v>1990</c:v>
                </c:pt>
                <c:pt idx="23">
                  <c:v>1991</c:v>
                </c:pt>
                <c:pt idx="24">
                  <c:v>1992</c:v>
                </c:pt>
                <c:pt idx="25">
                  <c:v>1993</c:v>
                </c:pt>
                <c:pt idx="26">
                  <c:v>1994</c:v>
                </c:pt>
                <c:pt idx="27">
                  <c:v>1995</c:v>
                </c:pt>
                <c:pt idx="28">
                  <c:v>1996</c:v>
                </c:pt>
                <c:pt idx="29">
                  <c:v>1997</c:v>
                </c:pt>
                <c:pt idx="30">
                  <c:v>1998</c:v>
                </c:pt>
                <c:pt idx="31">
                  <c:v>1999</c:v>
                </c:pt>
                <c:pt idx="32">
                  <c:v>2000</c:v>
                </c:pt>
                <c:pt idx="33">
                  <c:v>2001</c:v>
                </c:pt>
                <c:pt idx="34">
                  <c:v>2002</c:v>
                </c:pt>
                <c:pt idx="35">
                  <c:v>2003</c:v>
                </c:pt>
                <c:pt idx="36">
                  <c:v>2004</c:v>
                </c:pt>
                <c:pt idx="37">
                  <c:v>2005</c:v>
                </c:pt>
                <c:pt idx="38">
                  <c:v>2006</c:v>
                </c:pt>
                <c:pt idx="39">
                  <c:v>2007</c:v>
                </c:pt>
                <c:pt idx="40">
                  <c:v>2008</c:v>
                </c:pt>
                <c:pt idx="41">
                  <c:v>2009</c:v>
                </c:pt>
                <c:pt idx="42">
                  <c:v>2010</c:v>
                </c:pt>
                <c:pt idx="43">
                  <c:v>2011</c:v>
                </c:pt>
                <c:pt idx="44">
                  <c:v>2012</c:v>
                </c:pt>
                <c:pt idx="45">
                  <c:v>2013</c:v>
                </c:pt>
                <c:pt idx="46">
                  <c:v>2014</c:v>
                </c:pt>
              </c:numCache>
            </c:numRef>
          </c:cat>
          <c:val>
            <c:numRef>
              <c:f>[1]Summary!$AD$75:$AD$121</c:f>
              <c:numCache>
                <c:formatCode>0</c:formatCode>
                <c:ptCount val="47"/>
                <c:pt idx="0">
                  <c:v>540.70000000000005</c:v>
                </c:pt>
                <c:pt idx="1">
                  <c:v>763.9</c:v>
                </c:pt>
                <c:pt idx="2">
                  <c:v>970.4</c:v>
                </c:pt>
                <c:pt idx="3">
                  <c:v>1129.2</c:v>
                </c:pt>
                <c:pt idx="4">
                  <c:v>1343.8</c:v>
                </c:pt>
                <c:pt idx="5">
                  <c:v>1465.2</c:v>
                </c:pt>
                <c:pt idx="6">
                  <c:v>1658.3</c:v>
                </c:pt>
                <c:pt idx="7">
                  <c:v>1855.6</c:v>
                </c:pt>
                <c:pt idx="8">
                  <c:v>2039.1</c:v>
                </c:pt>
                <c:pt idx="9">
                  <c:v>2256.1999999999998</c:v>
                </c:pt>
                <c:pt idx="10">
                  <c:v>2375.3000000000002</c:v>
                </c:pt>
                <c:pt idx="11">
                  <c:v>2410.8000000000002</c:v>
                </c:pt>
                <c:pt idx="12">
                  <c:v>2342.8000000000002</c:v>
                </c:pt>
                <c:pt idx="13">
                  <c:v>2416.4</c:v>
                </c:pt>
                <c:pt idx="14">
                  <c:v>2381</c:v>
                </c:pt>
                <c:pt idx="15">
                  <c:v>2377.1999999999998</c:v>
                </c:pt>
                <c:pt idx="16">
                  <c:v>2238.5</c:v>
                </c:pt>
                <c:pt idx="17">
                  <c:v>2178.4</c:v>
                </c:pt>
                <c:pt idx="18">
                  <c:v>2137.6</c:v>
                </c:pt>
                <c:pt idx="19">
                  <c:v>2003.3</c:v>
                </c:pt>
                <c:pt idx="20">
                  <c:v>2012.7</c:v>
                </c:pt>
                <c:pt idx="21">
                  <c:v>1979.4</c:v>
                </c:pt>
                <c:pt idx="22">
                  <c:v>2047</c:v>
                </c:pt>
                <c:pt idx="23">
                  <c:v>1975.4</c:v>
                </c:pt>
                <c:pt idx="24">
                  <c:v>1926.8</c:v>
                </c:pt>
                <c:pt idx="25">
                  <c:v>1854.2</c:v>
                </c:pt>
                <c:pt idx="26">
                  <c:v>1898.2</c:v>
                </c:pt>
                <c:pt idx="27">
                  <c:v>1846.1</c:v>
                </c:pt>
                <c:pt idx="28">
                  <c:v>1819.7</c:v>
                </c:pt>
                <c:pt idx="29">
                  <c:v>1822.8</c:v>
                </c:pt>
                <c:pt idx="30">
                  <c:v>1793.2</c:v>
                </c:pt>
                <c:pt idx="31">
                  <c:v>1792</c:v>
                </c:pt>
                <c:pt idx="32">
                  <c:v>1861.2</c:v>
                </c:pt>
                <c:pt idx="33">
                  <c:v>1948.4</c:v>
                </c:pt>
                <c:pt idx="34">
                  <c:v>2087</c:v>
                </c:pt>
                <c:pt idx="35">
                  <c:v>2294</c:v>
                </c:pt>
                <c:pt idx="36">
                  <c:v>2567.5</c:v>
                </c:pt>
                <c:pt idx="37">
                  <c:v>2963.7</c:v>
                </c:pt>
                <c:pt idx="38">
                  <c:v>3384.4</c:v>
                </c:pt>
                <c:pt idx="39">
                  <c:v>3757.2</c:v>
                </c:pt>
                <c:pt idx="40">
                  <c:v>3985.7</c:v>
                </c:pt>
                <c:pt idx="41">
                  <c:v>4095.9</c:v>
                </c:pt>
                <c:pt idx="42">
                  <c:v>4134.7</c:v>
                </c:pt>
                <c:pt idx="43">
                  <c:v>4094.9</c:v>
                </c:pt>
                <c:pt idx="44">
                  <c:v>4095.6</c:v>
                </c:pt>
                <c:pt idx="45">
                  <c:v>4104</c:v>
                </c:pt>
                <c:pt idx="46">
                  <c:v>4152</c:v>
                </c:pt>
              </c:numCache>
            </c:numRef>
          </c:val>
          <c:smooth val="0"/>
          <c:extLst>
            <c:ext xmlns:c16="http://schemas.microsoft.com/office/drawing/2014/chart" uri="{C3380CC4-5D6E-409C-BE32-E72D297353CC}">
              <c16:uniqueId val="{00000001-9FED-4469-BE60-5B63E5C5956C}"/>
            </c:ext>
          </c:extLst>
        </c:ser>
        <c:dLbls>
          <c:showLegendKey val="0"/>
          <c:showVal val="0"/>
          <c:showCatName val="0"/>
          <c:showSerName val="0"/>
          <c:showPercent val="0"/>
          <c:showBubbleSize val="0"/>
        </c:dLbls>
        <c:smooth val="0"/>
        <c:axId val="104740864"/>
        <c:axId val="146493952"/>
      </c:lineChart>
      <c:catAx>
        <c:axId val="104740864"/>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5400000" spcFirstLastPara="1" vertOverflow="ellipsis" wrap="square" anchor="ctr" anchorCtr="1"/>
          <a:lstStyle/>
          <a:p>
            <a:pPr>
              <a:defRPr sz="1200" b="0" i="0" u="none" strike="noStrike" kern="1200" baseline="0">
                <a:solidFill>
                  <a:schemeClr val="lt1">
                    <a:lumMod val="75000"/>
                  </a:schemeClr>
                </a:solidFill>
                <a:latin typeface="+mn-lt"/>
                <a:ea typeface="+mn-ea"/>
                <a:cs typeface="+mn-cs"/>
              </a:defRPr>
            </a:pPr>
            <a:endParaRPr lang="en-US"/>
          </a:p>
        </c:txPr>
        <c:crossAx val="146493952"/>
        <c:crosses val="autoZero"/>
        <c:auto val="1"/>
        <c:lblAlgn val="ctr"/>
        <c:lblOffset val="100"/>
        <c:noMultiLvlLbl val="0"/>
      </c:catAx>
      <c:valAx>
        <c:axId val="146493952"/>
        <c:scaling>
          <c:orientation val="minMax"/>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lt1">
                    <a:lumMod val="75000"/>
                  </a:schemeClr>
                </a:solidFill>
                <a:latin typeface="+mn-lt"/>
                <a:ea typeface="+mn-ea"/>
                <a:cs typeface="+mn-cs"/>
              </a:defRPr>
            </a:pPr>
            <a:endParaRPr lang="en-US"/>
          </a:p>
        </c:txPr>
        <c:crossAx val="104740864"/>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lt1">
                  <a:lumMod val="75000"/>
                </a:schemeClr>
              </a:solidFill>
              <a:latin typeface="+mn-lt"/>
              <a:ea typeface="+mn-ea"/>
              <a:cs typeface="+mn-cs"/>
            </a:defRPr>
          </a:pPr>
          <a:endParaRPr lang="en-US"/>
        </a:p>
      </c:txPr>
    </c:legend>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2">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lineChart>
        <c:grouping val="standard"/>
        <c:varyColors val="0"/>
        <c:ser>
          <c:idx val="0"/>
          <c:order val="0"/>
          <c:tx>
            <c:strRef>
              <c:f>'DSR Values'!$A$18</c:f>
              <c:strCache>
                <c:ptCount val="1"/>
                <c:pt idx="0">
                  <c:v>Deseret L&amp;L</c:v>
                </c:pt>
              </c:strCache>
            </c:strRef>
          </c:tx>
          <c:spPr>
            <a:ln w="25400" cap="rnd">
              <a:solidFill>
                <a:srgbClr val="5F7D1E"/>
              </a:solidFill>
              <a:round/>
            </a:ln>
            <a:effectLst>
              <a:outerShdw blurRad="57150" dist="19050" dir="5400000" algn="ctr" rotWithShape="0">
                <a:srgbClr val="000000">
                  <a:alpha val="63000"/>
                </a:srgbClr>
              </a:outerShdw>
            </a:effectLst>
          </c:spPr>
          <c:marker>
            <c:symbol val="square"/>
            <c:size val="8"/>
            <c:spPr>
              <a:solidFill>
                <a:srgbClr val="5F7D1E"/>
              </a:solidFill>
              <a:ln w="50800">
                <a:solidFill>
                  <a:srgbClr val="5F7D1E"/>
                </a:solidFill>
                <a:round/>
              </a:ln>
              <a:effectLst>
                <a:outerShdw blurRad="57150" dist="19050" dir="5400000" algn="ctr" rotWithShape="0">
                  <a:srgbClr val="000000">
                    <a:alpha val="63000"/>
                  </a:srgbClr>
                </a:outerShdw>
              </a:effectLst>
            </c:spPr>
          </c:marker>
          <c:cat>
            <c:numRef>
              <c:f>'DSR Values'!$B$17:$E$17</c:f>
              <c:numCache>
                <c:formatCode>General</c:formatCode>
                <c:ptCount val="4"/>
                <c:pt idx="0">
                  <c:v>2012</c:v>
                </c:pt>
                <c:pt idx="1">
                  <c:v>2013</c:v>
                </c:pt>
                <c:pt idx="2">
                  <c:v>2014</c:v>
                </c:pt>
                <c:pt idx="3">
                  <c:v>2015</c:v>
                </c:pt>
              </c:numCache>
            </c:numRef>
          </c:cat>
          <c:val>
            <c:numRef>
              <c:f>'DSR Values'!$B$18:$E$18</c:f>
              <c:numCache>
                <c:formatCode>General</c:formatCode>
                <c:ptCount val="4"/>
                <c:pt idx="0">
                  <c:v>0.98072389999999998</c:v>
                </c:pt>
                <c:pt idx="1">
                  <c:v>0.96302949999999998</c:v>
                </c:pt>
                <c:pt idx="2">
                  <c:v>0.96378260000000004</c:v>
                </c:pt>
                <c:pt idx="3">
                  <c:v>0.97389009999999998</c:v>
                </c:pt>
              </c:numCache>
            </c:numRef>
          </c:val>
          <c:smooth val="1"/>
          <c:extLst>
            <c:ext xmlns:c16="http://schemas.microsoft.com/office/drawing/2014/chart" uri="{C3380CC4-5D6E-409C-BE32-E72D297353CC}">
              <c16:uniqueId val="{00000000-91F3-4CDA-AF8A-37C9D2862DA9}"/>
            </c:ext>
          </c:extLst>
        </c:ser>
        <c:ser>
          <c:idx val="1"/>
          <c:order val="1"/>
          <c:tx>
            <c:strRef>
              <c:f>'DSR Values'!$A$19</c:f>
              <c:strCache>
                <c:ptCount val="1"/>
                <c:pt idx="0">
                  <c:v>Three Creeks</c:v>
                </c:pt>
              </c:strCache>
            </c:strRef>
          </c:tx>
          <c:spPr>
            <a:ln w="25400" cap="rnd">
              <a:solidFill>
                <a:srgbClr val="D7AA5A"/>
              </a:solidFill>
              <a:round/>
            </a:ln>
            <a:effectLst>
              <a:outerShdw blurRad="57150" dist="19050" dir="5400000" algn="ctr" rotWithShape="0">
                <a:srgbClr val="000000">
                  <a:alpha val="63000"/>
                </a:srgbClr>
              </a:outerShdw>
            </a:effectLst>
          </c:spPr>
          <c:marker>
            <c:symbol val="diamond"/>
            <c:size val="8"/>
            <c:spPr>
              <a:solidFill>
                <a:srgbClr val="D7AA5A"/>
              </a:solidFill>
              <a:ln w="50800">
                <a:solidFill>
                  <a:srgbClr val="D7AA5A"/>
                </a:solidFill>
                <a:round/>
              </a:ln>
              <a:effectLst>
                <a:outerShdw blurRad="57150" dist="19050" dir="5400000" algn="ctr" rotWithShape="0">
                  <a:srgbClr val="000000">
                    <a:alpha val="63000"/>
                  </a:srgbClr>
                </a:outerShdw>
              </a:effectLst>
            </c:spPr>
          </c:marker>
          <c:cat>
            <c:numRef>
              <c:f>'DSR Values'!$B$17:$E$17</c:f>
              <c:numCache>
                <c:formatCode>General</c:formatCode>
                <c:ptCount val="4"/>
                <c:pt idx="0">
                  <c:v>2012</c:v>
                </c:pt>
                <c:pt idx="1">
                  <c:v>2013</c:v>
                </c:pt>
                <c:pt idx="2">
                  <c:v>2014</c:v>
                </c:pt>
                <c:pt idx="3">
                  <c:v>2015</c:v>
                </c:pt>
              </c:numCache>
            </c:numRef>
          </c:cat>
          <c:val>
            <c:numRef>
              <c:f>'DSR Values'!$B$19:$E$19</c:f>
              <c:numCache>
                <c:formatCode>General</c:formatCode>
                <c:ptCount val="4"/>
                <c:pt idx="0">
                  <c:v>0.96900799999999998</c:v>
                </c:pt>
                <c:pt idx="1">
                  <c:v>0.94120400000000004</c:v>
                </c:pt>
                <c:pt idx="2">
                  <c:v>0.94237499999999996</c:v>
                </c:pt>
                <c:pt idx="3">
                  <c:v>0.95819779999999999</c:v>
                </c:pt>
              </c:numCache>
            </c:numRef>
          </c:val>
          <c:smooth val="1"/>
          <c:extLst>
            <c:ext xmlns:c16="http://schemas.microsoft.com/office/drawing/2014/chart" uri="{C3380CC4-5D6E-409C-BE32-E72D297353CC}">
              <c16:uniqueId val="{00000001-91F3-4CDA-AF8A-37C9D2862DA9}"/>
            </c:ext>
          </c:extLst>
        </c:ser>
        <c:dLbls>
          <c:showLegendKey val="0"/>
          <c:showVal val="0"/>
          <c:showCatName val="0"/>
          <c:showSerName val="0"/>
          <c:showPercent val="0"/>
          <c:showBubbleSize val="0"/>
        </c:dLbls>
        <c:marker val="1"/>
        <c:smooth val="0"/>
        <c:axId val="154770944"/>
        <c:axId val="152504000"/>
      </c:lineChart>
      <c:catAx>
        <c:axId val="15477094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52504000"/>
        <c:crosses val="autoZero"/>
        <c:auto val="1"/>
        <c:lblAlgn val="ctr"/>
        <c:lblOffset val="100"/>
        <c:noMultiLvlLbl val="0"/>
      </c:catAx>
      <c:valAx>
        <c:axId val="152504000"/>
        <c:scaling>
          <c:orientation val="minMax"/>
          <c:max val="1"/>
          <c:min val="0.9"/>
        </c:scaling>
        <c:delete val="0"/>
        <c:axPos val="l"/>
        <c:title>
          <c:tx>
            <c:rich>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sz="1400" baseline="0">
                    <a:solidFill>
                      <a:sysClr val="windowText" lastClr="000000"/>
                    </a:solidFill>
                  </a:rPr>
                  <a:t>Daily survival rate</a:t>
                </a:r>
              </a:p>
            </c:rich>
          </c:tx>
          <c:layout/>
          <c:overlay val="0"/>
          <c:spPr>
            <a:noFill/>
            <a:ln>
              <a:noFill/>
            </a:ln>
            <a:effectLst/>
          </c:spPr>
        </c:title>
        <c:numFmt formatCode="#,##0.00" sourceLinked="0"/>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54770944"/>
        <c:crosses val="autoZero"/>
        <c:crossBetween val="between"/>
        <c:majorUnit val="5.000000000000001E-2"/>
      </c:valAx>
      <c:spPr>
        <a:noFill/>
        <a:ln>
          <a:solidFill>
            <a:schemeClr val="tx1"/>
          </a:solid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en-US"/>
              <a:t>All SGMAs, 1980-2015</a:t>
            </a:r>
          </a:p>
        </c:rich>
      </c:tx>
      <c:layout>
        <c:manualLayout>
          <c:xMode val="edge"/>
          <c:yMode val="edge"/>
          <c:x val="0.20660265203475067"/>
          <c:y val="4.6296296296296523E-2"/>
        </c:manualLayout>
      </c:layout>
      <c:overlay val="1"/>
    </c:title>
    <c:autoTitleDeleted val="0"/>
    <c:plotArea>
      <c:layout>
        <c:manualLayout>
          <c:layoutTarget val="inner"/>
          <c:xMode val="edge"/>
          <c:yMode val="edge"/>
          <c:x val="6.9041330688038069E-2"/>
          <c:y val="5.1400571515591367E-2"/>
          <c:w val="0.68648988835243352"/>
          <c:h val="0.7827803295421405"/>
        </c:manualLayout>
      </c:layout>
      <c:lineChart>
        <c:grouping val="standard"/>
        <c:varyColors val="0"/>
        <c:ser>
          <c:idx val="0"/>
          <c:order val="0"/>
          <c:tx>
            <c:strRef>
              <c:f>Statewide!$B$512</c:f>
              <c:strCache>
                <c:ptCount val="1"/>
                <c:pt idx="0">
                  <c:v>Total # of Males Counted</c:v>
                </c:pt>
              </c:strCache>
            </c:strRef>
          </c:tx>
          <c:cat>
            <c:numRef>
              <c:f>Statewide!$X$4:$BG$4</c:f>
              <c:numCache>
                <c:formatCode>General</c:formatCode>
                <c:ptCount val="36"/>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numCache>
            </c:numRef>
          </c:cat>
          <c:val>
            <c:numRef>
              <c:f>Statewide!$X$512:$BG$512</c:f>
              <c:numCache>
                <c:formatCode>General</c:formatCode>
                <c:ptCount val="36"/>
                <c:pt idx="0">
                  <c:v>1655</c:v>
                </c:pt>
                <c:pt idx="1">
                  <c:v>2460</c:v>
                </c:pt>
                <c:pt idx="2">
                  <c:v>1735</c:v>
                </c:pt>
                <c:pt idx="3">
                  <c:v>1550</c:v>
                </c:pt>
                <c:pt idx="4">
                  <c:v>721</c:v>
                </c:pt>
                <c:pt idx="5">
                  <c:v>1434</c:v>
                </c:pt>
                <c:pt idx="6">
                  <c:v>1448</c:v>
                </c:pt>
                <c:pt idx="7">
                  <c:v>1579</c:v>
                </c:pt>
                <c:pt idx="8">
                  <c:v>2301</c:v>
                </c:pt>
                <c:pt idx="9">
                  <c:v>2470</c:v>
                </c:pt>
                <c:pt idx="10">
                  <c:v>2395</c:v>
                </c:pt>
                <c:pt idx="11">
                  <c:v>2034.0000000000002</c:v>
                </c:pt>
                <c:pt idx="12">
                  <c:v>1521.0000000000002</c:v>
                </c:pt>
                <c:pt idx="13">
                  <c:v>1047</c:v>
                </c:pt>
                <c:pt idx="14">
                  <c:v>1199</c:v>
                </c:pt>
                <c:pt idx="15">
                  <c:v>937</c:v>
                </c:pt>
                <c:pt idx="16">
                  <c:v>1335</c:v>
                </c:pt>
                <c:pt idx="17">
                  <c:v>1582</c:v>
                </c:pt>
                <c:pt idx="18">
                  <c:v>1989</c:v>
                </c:pt>
                <c:pt idx="19">
                  <c:v>2677</c:v>
                </c:pt>
                <c:pt idx="20">
                  <c:v>3271</c:v>
                </c:pt>
                <c:pt idx="21">
                  <c:v>3157</c:v>
                </c:pt>
                <c:pt idx="22">
                  <c:v>3034</c:v>
                </c:pt>
                <c:pt idx="23">
                  <c:v>3123</c:v>
                </c:pt>
                <c:pt idx="24">
                  <c:v>3987</c:v>
                </c:pt>
                <c:pt idx="25">
                  <c:v>5068</c:v>
                </c:pt>
                <c:pt idx="26">
                  <c:v>5666</c:v>
                </c:pt>
                <c:pt idx="27">
                  <c:v>5552</c:v>
                </c:pt>
                <c:pt idx="28">
                  <c:v>4490</c:v>
                </c:pt>
                <c:pt idx="29">
                  <c:v>3834</c:v>
                </c:pt>
                <c:pt idx="30">
                  <c:v>3739</c:v>
                </c:pt>
                <c:pt idx="31">
                  <c:v>2710</c:v>
                </c:pt>
                <c:pt idx="32">
                  <c:v>3044</c:v>
                </c:pt>
                <c:pt idx="33">
                  <c:v>3183</c:v>
                </c:pt>
                <c:pt idx="34">
                  <c:v>4489</c:v>
                </c:pt>
                <c:pt idx="35">
                  <c:v>5332</c:v>
                </c:pt>
              </c:numCache>
            </c:numRef>
          </c:val>
          <c:smooth val="0"/>
          <c:extLst>
            <c:ext xmlns:c16="http://schemas.microsoft.com/office/drawing/2014/chart" uri="{C3380CC4-5D6E-409C-BE32-E72D297353CC}">
              <c16:uniqueId val="{00000000-C7B2-4892-A649-7C29A520DEC8}"/>
            </c:ext>
          </c:extLst>
        </c:ser>
        <c:dLbls>
          <c:showLegendKey val="0"/>
          <c:showVal val="0"/>
          <c:showCatName val="0"/>
          <c:showSerName val="0"/>
          <c:showPercent val="0"/>
          <c:showBubbleSize val="0"/>
        </c:dLbls>
        <c:marker val="1"/>
        <c:smooth val="0"/>
        <c:axId val="105597440"/>
        <c:axId val="2475136"/>
      </c:lineChart>
      <c:lineChart>
        <c:grouping val="standard"/>
        <c:varyColors val="0"/>
        <c:ser>
          <c:idx val="1"/>
          <c:order val="1"/>
          <c:tx>
            <c:strRef>
              <c:f>Statewide!$B$513</c:f>
              <c:strCache>
                <c:ptCount val="1"/>
                <c:pt idx="0">
                  <c:v>Average (males/lek w males)</c:v>
                </c:pt>
              </c:strCache>
            </c:strRef>
          </c:tx>
          <c:cat>
            <c:numRef>
              <c:f>Statewide!$X$4:$BG$4</c:f>
              <c:numCache>
                <c:formatCode>General</c:formatCode>
                <c:ptCount val="36"/>
                <c:pt idx="0">
                  <c:v>1980</c:v>
                </c:pt>
                <c:pt idx="1">
                  <c:v>1981</c:v>
                </c:pt>
                <c:pt idx="2">
                  <c:v>1982</c:v>
                </c:pt>
                <c:pt idx="3">
                  <c:v>1983</c:v>
                </c:pt>
                <c:pt idx="4">
                  <c:v>1984</c:v>
                </c:pt>
                <c:pt idx="5">
                  <c:v>1985</c:v>
                </c:pt>
                <c:pt idx="6">
                  <c:v>1986</c:v>
                </c:pt>
                <c:pt idx="7">
                  <c:v>1987</c:v>
                </c:pt>
                <c:pt idx="8">
                  <c:v>1988</c:v>
                </c:pt>
                <c:pt idx="9">
                  <c:v>1989</c:v>
                </c:pt>
                <c:pt idx="10">
                  <c:v>1990</c:v>
                </c:pt>
                <c:pt idx="11">
                  <c:v>1991</c:v>
                </c:pt>
                <c:pt idx="12">
                  <c:v>1992</c:v>
                </c:pt>
                <c:pt idx="13">
                  <c:v>1993</c:v>
                </c:pt>
                <c:pt idx="14">
                  <c:v>1994</c:v>
                </c:pt>
                <c:pt idx="15">
                  <c:v>1995</c:v>
                </c:pt>
                <c:pt idx="16">
                  <c:v>1996</c:v>
                </c:pt>
                <c:pt idx="17">
                  <c:v>1997</c:v>
                </c:pt>
                <c:pt idx="18">
                  <c:v>1998</c:v>
                </c:pt>
                <c:pt idx="19">
                  <c:v>1999</c:v>
                </c:pt>
                <c:pt idx="20">
                  <c:v>2000</c:v>
                </c:pt>
                <c:pt idx="21">
                  <c:v>2001</c:v>
                </c:pt>
                <c:pt idx="22">
                  <c:v>2002</c:v>
                </c:pt>
                <c:pt idx="23">
                  <c:v>2003</c:v>
                </c:pt>
                <c:pt idx="24">
                  <c:v>2004</c:v>
                </c:pt>
                <c:pt idx="25">
                  <c:v>2005</c:v>
                </c:pt>
                <c:pt idx="26">
                  <c:v>2006</c:v>
                </c:pt>
                <c:pt idx="27">
                  <c:v>2007</c:v>
                </c:pt>
                <c:pt idx="28">
                  <c:v>2008</c:v>
                </c:pt>
                <c:pt idx="29">
                  <c:v>2009</c:v>
                </c:pt>
                <c:pt idx="30">
                  <c:v>2010</c:v>
                </c:pt>
                <c:pt idx="31">
                  <c:v>2011</c:v>
                </c:pt>
                <c:pt idx="32">
                  <c:v>2012</c:v>
                </c:pt>
                <c:pt idx="33">
                  <c:v>2013</c:v>
                </c:pt>
                <c:pt idx="34">
                  <c:v>2014</c:v>
                </c:pt>
                <c:pt idx="35">
                  <c:v>2015</c:v>
                </c:pt>
              </c:numCache>
            </c:numRef>
          </c:cat>
          <c:val>
            <c:numRef>
              <c:f>Statewide!$X$513:$BG$513</c:f>
              <c:numCache>
                <c:formatCode>General</c:formatCode>
                <c:ptCount val="36"/>
                <c:pt idx="0">
                  <c:v>22.986111111111089</c:v>
                </c:pt>
                <c:pt idx="1">
                  <c:v>23.428571428571427</c:v>
                </c:pt>
                <c:pt idx="2">
                  <c:v>23.133333333333287</c:v>
                </c:pt>
                <c:pt idx="3">
                  <c:v>19.374999999999996</c:v>
                </c:pt>
                <c:pt idx="4">
                  <c:v>18.973684210526272</c:v>
                </c:pt>
                <c:pt idx="5">
                  <c:v>18.384615384615383</c:v>
                </c:pt>
                <c:pt idx="6">
                  <c:v>19.835616438356166</c:v>
                </c:pt>
                <c:pt idx="7">
                  <c:v>21.337837837837839</c:v>
                </c:pt>
                <c:pt idx="8">
                  <c:v>25.566666666666666</c:v>
                </c:pt>
                <c:pt idx="9">
                  <c:v>26.276595744680851</c:v>
                </c:pt>
                <c:pt idx="10">
                  <c:v>24.690721649484537</c:v>
                </c:pt>
                <c:pt idx="11">
                  <c:v>20.545454545454547</c:v>
                </c:pt>
                <c:pt idx="12">
                  <c:v>19.012500000000003</c:v>
                </c:pt>
                <c:pt idx="13">
                  <c:v>19.754716981132049</c:v>
                </c:pt>
                <c:pt idx="14">
                  <c:v>17.632352941176471</c:v>
                </c:pt>
                <c:pt idx="15">
                  <c:v>14.640625</c:v>
                </c:pt>
                <c:pt idx="16">
                  <c:v>14.833333333333334</c:v>
                </c:pt>
                <c:pt idx="17">
                  <c:v>16.479166666666668</c:v>
                </c:pt>
                <c:pt idx="18">
                  <c:v>20.090909090909086</c:v>
                </c:pt>
                <c:pt idx="19">
                  <c:v>26.504950495049556</c:v>
                </c:pt>
                <c:pt idx="20">
                  <c:v>27.957264957264957</c:v>
                </c:pt>
                <c:pt idx="21">
                  <c:v>28.1875</c:v>
                </c:pt>
                <c:pt idx="22">
                  <c:v>24.868852459016395</c:v>
                </c:pt>
                <c:pt idx="23">
                  <c:v>22.307142857142829</c:v>
                </c:pt>
                <c:pt idx="24">
                  <c:v>25.234177215189874</c:v>
                </c:pt>
                <c:pt idx="25">
                  <c:v>31.478260869565176</c:v>
                </c:pt>
                <c:pt idx="26">
                  <c:v>29.357512953367848</c:v>
                </c:pt>
                <c:pt idx="27">
                  <c:v>28.040404040404042</c:v>
                </c:pt>
                <c:pt idx="28">
                  <c:v>23.882978723404289</c:v>
                </c:pt>
                <c:pt idx="29">
                  <c:v>20.502673796791427</c:v>
                </c:pt>
                <c:pt idx="30">
                  <c:v>18.979695431472081</c:v>
                </c:pt>
                <c:pt idx="31">
                  <c:v>16.832298136645964</c:v>
                </c:pt>
                <c:pt idx="32">
                  <c:v>15.61025641025641</c:v>
                </c:pt>
                <c:pt idx="33">
                  <c:v>16.407216494845333</c:v>
                </c:pt>
                <c:pt idx="34">
                  <c:v>20.130044843049326</c:v>
                </c:pt>
                <c:pt idx="35">
                  <c:v>21.15873015873013</c:v>
                </c:pt>
              </c:numCache>
            </c:numRef>
          </c:val>
          <c:smooth val="0"/>
          <c:extLst>
            <c:ext xmlns:c16="http://schemas.microsoft.com/office/drawing/2014/chart" uri="{C3380CC4-5D6E-409C-BE32-E72D297353CC}">
              <c16:uniqueId val="{00000001-C7B2-4892-A649-7C29A520DEC8}"/>
            </c:ext>
          </c:extLst>
        </c:ser>
        <c:dLbls>
          <c:showLegendKey val="0"/>
          <c:showVal val="0"/>
          <c:showCatName val="0"/>
          <c:showSerName val="0"/>
          <c:showPercent val="0"/>
          <c:showBubbleSize val="0"/>
        </c:dLbls>
        <c:marker val="1"/>
        <c:smooth val="0"/>
        <c:axId val="2555904"/>
        <c:axId val="2475712"/>
      </c:lineChart>
      <c:catAx>
        <c:axId val="105597440"/>
        <c:scaling>
          <c:orientation val="minMax"/>
        </c:scaling>
        <c:delete val="0"/>
        <c:axPos val="b"/>
        <c:numFmt formatCode="General" sourceLinked="1"/>
        <c:majorTickMark val="out"/>
        <c:minorTickMark val="none"/>
        <c:tickLblPos val="nextTo"/>
        <c:crossAx val="2475136"/>
        <c:crosses val="autoZero"/>
        <c:auto val="1"/>
        <c:lblAlgn val="ctr"/>
        <c:lblOffset val="100"/>
        <c:noMultiLvlLbl val="0"/>
      </c:catAx>
      <c:valAx>
        <c:axId val="2475136"/>
        <c:scaling>
          <c:orientation val="minMax"/>
        </c:scaling>
        <c:delete val="0"/>
        <c:axPos val="l"/>
        <c:majorGridlines/>
        <c:numFmt formatCode="General" sourceLinked="1"/>
        <c:majorTickMark val="out"/>
        <c:minorTickMark val="none"/>
        <c:tickLblPos val="nextTo"/>
        <c:crossAx val="105597440"/>
        <c:crosses val="autoZero"/>
        <c:crossBetween val="between"/>
      </c:valAx>
      <c:valAx>
        <c:axId val="2475712"/>
        <c:scaling>
          <c:orientation val="minMax"/>
        </c:scaling>
        <c:delete val="0"/>
        <c:axPos val="r"/>
        <c:numFmt formatCode="General" sourceLinked="1"/>
        <c:majorTickMark val="out"/>
        <c:minorTickMark val="none"/>
        <c:tickLblPos val="nextTo"/>
        <c:crossAx val="2555904"/>
        <c:crosses val="max"/>
        <c:crossBetween val="between"/>
      </c:valAx>
      <c:catAx>
        <c:axId val="2555904"/>
        <c:scaling>
          <c:orientation val="minMax"/>
        </c:scaling>
        <c:delete val="1"/>
        <c:axPos val="b"/>
        <c:numFmt formatCode="General" sourceLinked="1"/>
        <c:majorTickMark val="out"/>
        <c:minorTickMark val="none"/>
        <c:tickLblPos val="none"/>
        <c:crossAx val="2475712"/>
        <c:crosses val="autoZero"/>
        <c:auto val="1"/>
        <c:lblAlgn val="ctr"/>
        <c:lblOffset val="100"/>
        <c:noMultiLvlLbl val="0"/>
      </c:catAx>
    </c:plotArea>
    <c:legend>
      <c:legendPos val="r"/>
      <c:layout>
        <c:manualLayout>
          <c:xMode val="edge"/>
          <c:yMode val="edge"/>
          <c:x val="0.75822591620492052"/>
          <c:y val="0.10239391951006115"/>
          <c:w val="0.21845450388660359"/>
          <c:h val="0.33410104986876682"/>
        </c:manualLayout>
      </c:layout>
      <c:overlay val="0"/>
    </c:legend>
    <c:plotVisOnly val="1"/>
    <c:dispBlanksAs val="gap"/>
    <c:showDLblsOverMax val="0"/>
  </c:chart>
  <c:externalData r:id="rId2">
    <c:autoUpdate val="0"/>
  </c:externalData>
  <c:userShapes r:id="rId3"/>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pieChart>
        <c:varyColors val="1"/>
        <c:dLbls>
          <c:showLegendKey val="0"/>
          <c:showVal val="0"/>
          <c:showCatName val="0"/>
          <c:showSerName val="0"/>
          <c:showPercent val="0"/>
          <c:showBubbleSize val="0"/>
          <c:showLeaderLines val="0"/>
        </c:dLbls>
        <c:firstSliceAng val="0"/>
      </c:pieChart>
    </c:plotArea>
    <c:legend>
      <c:legendPos val="r"/>
      <c:layout>
        <c:manualLayout>
          <c:xMode val="edge"/>
          <c:yMode val="edge"/>
          <c:x val="0.11833333333333333"/>
          <c:y val="0.80296014007844307"/>
          <c:w val="0.53397435897435896"/>
          <c:h val="0.16011301659474797"/>
        </c:manualLayout>
      </c:layout>
      <c:overlay val="0"/>
      <c:txPr>
        <a:bodyPr/>
        <a:lstStyle/>
        <a:p>
          <a:pPr rtl="0">
            <a:defRPr sz="1400"/>
          </a:pPr>
          <a:endParaRPr lang="en-US"/>
        </a:p>
      </c:txPr>
    </c:legend>
    <c:plotVisOnly val="1"/>
    <c:dispBlanksAs val="zero"/>
    <c:showDLblsOverMax val="0"/>
  </c:chart>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7.6071816453977717E-2"/>
          <c:y val="0.15142260640402841"/>
          <c:w val="0.64834125260204589"/>
          <c:h val="0.61293875551619637"/>
        </c:manualLayout>
      </c:layout>
      <c:pieChart>
        <c:varyColors val="1"/>
        <c:ser>
          <c:idx val="0"/>
          <c:order val="0"/>
          <c:spPr>
            <a:effectLst>
              <a:outerShdw blurRad="165100" dist="38100" dir="2700000" sx="101000" sy="101000" algn="tl" rotWithShape="0">
                <a:schemeClr val="tx1">
                  <a:lumMod val="50000"/>
                  <a:lumOff val="50000"/>
                  <a:alpha val="79000"/>
                </a:schemeClr>
              </a:outerShdw>
            </a:effectLst>
          </c:spPr>
          <c:dPt>
            <c:idx val="0"/>
            <c:bubble3D val="0"/>
            <c:spPr>
              <a:solidFill>
                <a:schemeClr val="accent6"/>
              </a:solidFill>
              <a:effectLst>
                <a:outerShdw blurRad="165100" dist="38100" dir="2700000" sx="101000" sy="101000" algn="tl" rotWithShape="0">
                  <a:schemeClr val="tx1">
                    <a:lumMod val="50000"/>
                    <a:lumOff val="50000"/>
                    <a:alpha val="79000"/>
                  </a:schemeClr>
                </a:outerShdw>
              </a:effectLst>
            </c:spPr>
            <c:extLst>
              <c:ext xmlns:c16="http://schemas.microsoft.com/office/drawing/2014/chart" uri="{C3380CC4-5D6E-409C-BE32-E72D297353CC}">
                <c16:uniqueId val="{00000001-FF65-4610-A236-57C5C4778E05}"/>
              </c:ext>
            </c:extLst>
          </c:dPt>
          <c:dPt>
            <c:idx val="1"/>
            <c:bubble3D val="0"/>
            <c:spPr>
              <a:solidFill>
                <a:srgbClr val="A94D0F"/>
              </a:solidFill>
              <a:effectLst>
                <a:outerShdw blurRad="165100" dist="38100" dir="2700000" sx="101000" sy="101000" algn="tl" rotWithShape="0">
                  <a:schemeClr val="tx1">
                    <a:lumMod val="50000"/>
                    <a:lumOff val="50000"/>
                    <a:alpha val="79000"/>
                  </a:schemeClr>
                </a:outerShdw>
              </a:effectLst>
            </c:spPr>
            <c:extLst>
              <c:ext xmlns:c16="http://schemas.microsoft.com/office/drawing/2014/chart" uri="{C3380CC4-5D6E-409C-BE32-E72D297353CC}">
                <c16:uniqueId val="{00000003-FF65-4610-A236-57C5C4778E05}"/>
              </c:ext>
            </c:extLst>
          </c:dPt>
          <c:dLbls>
            <c:spPr>
              <a:noFill/>
              <a:ln>
                <a:noFill/>
              </a:ln>
              <a:effectLst/>
            </c:spPr>
            <c:txPr>
              <a:bodyPr/>
              <a:lstStyle/>
              <a:p>
                <a:pPr>
                  <a:defRPr sz="1600" b="1"/>
                </a:pPr>
                <a:endParaRPr lang="en-US"/>
              </a:p>
            </c:txPr>
            <c:showLegendKey val="0"/>
            <c:showVal val="1"/>
            <c:showCatName val="0"/>
            <c:showSerName val="0"/>
            <c:showPercent val="0"/>
            <c:showBubbleSize val="0"/>
            <c:showLeaderLines val="1"/>
            <c:extLst>
              <c:ext xmlns:c15="http://schemas.microsoft.com/office/drawing/2012/chart" uri="{CE6537A1-D6FC-4f65-9D91-7224C49458BB}">
                <c15:layout/>
              </c:ext>
            </c:extLst>
          </c:dLbls>
          <c:cat>
            <c:strRef>
              <c:f>Sheet1!$B$2:$B$4</c:f>
              <c:strCache>
                <c:ptCount val="3"/>
                <c:pt idx="0">
                  <c:v>Habitat</c:v>
                </c:pt>
                <c:pt idx="1">
                  <c:v>Opportunity Area </c:v>
                </c:pt>
                <c:pt idx="2">
                  <c:v>Non-Habitat</c:v>
                </c:pt>
              </c:strCache>
            </c:strRef>
          </c:cat>
          <c:val>
            <c:numRef>
              <c:f>Sheet1!$O$2:$O$4</c:f>
              <c:numCache>
                <c:formatCode>0%</c:formatCode>
                <c:ptCount val="3"/>
                <c:pt idx="0">
                  <c:v>0.67381919153751946</c:v>
                </c:pt>
                <c:pt idx="1">
                  <c:v>0.25693708211128125</c:v>
                </c:pt>
                <c:pt idx="2">
                  <c:v>6.924372635120013E-2</c:v>
                </c:pt>
              </c:numCache>
            </c:numRef>
          </c:val>
          <c:extLst>
            <c:ext xmlns:c16="http://schemas.microsoft.com/office/drawing/2014/chart" uri="{C3380CC4-5D6E-409C-BE32-E72D297353CC}">
              <c16:uniqueId val="{00000004-FF65-4610-A236-57C5C4778E05}"/>
            </c:ext>
          </c:extLst>
        </c:ser>
        <c:dLbls>
          <c:showLegendKey val="0"/>
          <c:showVal val="0"/>
          <c:showCatName val="0"/>
          <c:showSerName val="0"/>
          <c:showPercent val="0"/>
          <c:showBubbleSize val="0"/>
          <c:showLeaderLines val="1"/>
        </c:dLbls>
        <c:firstSliceAng val="0"/>
      </c:pieChart>
    </c:plotArea>
    <c:legend>
      <c:legendPos val="r"/>
      <c:layout>
        <c:manualLayout>
          <c:xMode val="edge"/>
          <c:yMode val="edge"/>
          <c:x val="0.11459033702381141"/>
          <c:y val="0.80038923861631561"/>
          <c:w val="0.52468115781301994"/>
          <c:h val="0.15987007013064319"/>
        </c:manualLayout>
      </c:layout>
      <c:overlay val="0"/>
      <c:txPr>
        <a:bodyPr/>
        <a:lstStyle/>
        <a:p>
          <a:pPr rtl="0">
            <a:defRPr sz="1800"/>
          </a:pPr>
          <a:endParaRPr lang="en-US"/>
        </a:p>
      </c:txPr>
    </c:legend>
    <c:plotVisOnly val="1"/>
    <c:dispBlanksAs val="zero"/>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200" b="1" i="0" u="none" strike="noStrike" baseline="0">
                <a:solidFill>
                  <a:srgbClr val="000000"/>
                </a:solidFill>
                <a:latin typeface="Arial"/>
                <a:ea typeface="Arial"/>
                <a:cs typeface="Arial"/>
              </a:defRPr>
            </a:pPr>
            <a:r>
              <a:rPr lang="en-US" dirty="0"/>
              <a:t>Proportion of Grouse flushed by treatment plot, Parker Mtn., Utah, </a:t>
            </a:r>
            <a:r>
              <a:rPr lang="en-US" dirty="0" smtClean="0"/>
              <a:t>2003-2014</a:t>
            </a:r>
            <a:endParaRPr lang="en-US" dirty="0"/>
          </a:p>
        </c:rich>
      </c:tx>
      <c:layout>
        <c:manualLayout>
          <c:xMode val="edge"/>
          <c:yMode val="edge"/>
          <c:x val="0.1398965701321235"/>
          <c:y val="3.3241170586575781E-2"/>
        </c:manualLayout>
      </c:layout>
      <c:overlay val="0"/>
      <c:spPr>
        <a:noFill/>
        <a:ln w="25400">
          <a:noFill/>
        </a:ln>
      </c:spPr>
    </c:title>
    <c:autoTitleDeleted val="0"/>
    <c:plotArea>
      <c:layout>
        <c:manualLayout>
          <c:layoutTarget val="inner"/>
          <c:xMode val="edge"/>
          <c:yMode val="edge"/>
          <c:x val="0.30366742324692397"/>
          <c:y val="0.20599609389379087"/>
          <c:w val="0.46862712648918625"/>
          <c:h val="0.67456634753828015"/>
        </c:manualLayout>
      </c:layout>
      <c:pieChart>
        <c:varyColors val="1"/>
        <c:ser>
          <c:idx val="0"/>
          <c:order val="0"/>
          <c:spPr>
            <a:solidFill>
              <a:srgbClr val="9999FF"/>
            </a:solidFill>
            <a:ln w="12700">
              <a:solidFill>
                <a:srgbClr val="000000"/>
              </a:solidFill>
              <a:prstDash val="solid"/>
            </a:ln>
          </c:spPr>
          <c:dPt>
            <c:idx val="0"/>
            <c:bubble3D val="0"/>
            <c:explosion val="3"/>
            <c:extLst>
              <c:ext xmlns:c16="http://schemas.microsoft.com/office/drawing/2014/chart" uri="{C3380CC4-5D6E-409C-BE32-E72D297353CC}">
                <c16:uniqueId val="{00000000-1269-4ACC-B7B2-8B848FD016AA}"/>
              </c:ext>
            </c:extLst>
          </c:dPt>
          <c:dPt>
            <c:idx val="1"/>
            <c:bubble3D val="0"/>
            <c:explosion val="6"/>
            <c:spPr>
              <a:solidFill>
                <a:srgbClr val="993366"/>
              </a:solidFill>
              <a:ln w="12700">
                <a:solidFill>
                  <a:srgbClr val="000000"/>
                </a:solidFill>
                <a:prstDash val="solid"/>
              </a:ln>
            </c:spPr>
            <c:extLst>
              <c:ext xmlns:c16="http://schemas.microsoft.com/office/drawing/2014/chart" uri="{C3380CC4-5D6E-409C-BE32-E72D297353CC}">
                <c16:uniqueId val="{00000002-1269-4ACC-B7B2-8B848FD016AA}"/>
              </c:ext>
            </c:extLst>
          </c:dPt>
          <c:dPt>
            <c:idx val="2"/>
            <c:bubble3D val="0"/>
            <c:explosion val="4"/>
            <c:spPr>
              <a:solidFill>
                <a:srgbClr val="FFFFCC"/>
              </a:solidFill>
              <a:ln w="12700">
                <a:solidFill>
                  <a:srgbClr val="000000"/>
                </a:solidFill>
                <a:prstDash val="solid"/>
              </a:ln>
            </c:spPr>
            <c:extLst>
              <c:ext xmlns:c16="http://schemas.microsoft.com/office/drawing/2014/chart" uri="{C3380CC4-5D6E-409C-BE32-E72D297353CC}">
                <c16:uniqueId val="{00000004-1269-4ACC-B7B2-8B848FD016AA}"/>
              </c:ext>
            </c:extLst>
          </c:dPt>
          <c:dPt>
            <c:idx val="3"/>
            <c:bubble3D val="0"/>
            <c:explosion val="6"/>
            <c:spPr>
              <a:solidFill>
                <a:srgbClr val="CCFFFF"/>
              </a:solidFill>
              <a:ln w="12700">
                <a:solidFill>
                  <a:srgbClr val="000000"/>
                </a:solidFill>
                <a:prstDash val="solid"/>
              </a:ln>
            </c:spPr>
            <c:extLst>
              <c:ext xmlns:c16="http://schemas.microsoft.com/office/drawing/2014/chart" uri="{C3380CC4-5D6E-409C-BE32-E72D297353CC}">
                <c16:uniqueId val="{00000006-1269-4ACC-B7B2-8B848FD016AA}"/>
              </c:ext>
            </c:extLst>
          </c:dPt>
          <c:dLbls>
            <c:dLbl>
              <c:idx val="3"/>
              <c:layout>
                <c:manualLayout>
                  <c:x val="7.5358954610401816E-3"/>
                  <c:y val="8.4380313624298521E-3"/>
                </c:manualLayout>
              </c:layout>
              <c:spPr>
                <a:noFill/>
                <a:ln w="25400">
                  <a:noFill/>
                </a:ln>
              </c:spPr>
              <c:txPr>
                <a:bodyPr/>
                <a:lstStyle/>
                <a:p>
                  <a:pPr>
                    <a:defRPr sz="1000" b="0" i="0" u="none" strike="noStrike" baseline="0">
                      <a:solidFill>
                        <a:srgbClr val="000000"/>
                      </a:solidFill>
                      <a:latin typeface="Arial"/>
                      <a:ea typeface="Arial"/>
                      <a:cs typeface="Arial"/>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ext>
                <c:ext xmlns:c16="http://schemas.microsoft.com/office/drawing/2014/chart" uri="{C3380CC4-5D6E-409C-BE32-E72D297353CC}">
                  <c16:uniqueId val="{00000006-1269-4ACC-B7B2-8B848FD016AA}"/>
                </c:ext>
              </c:extLst>
            </c:dLbl>
            <c:spPr>
              <a:noFill/>
              <a:ln w="25400">
                <a:noFill/>
              </a:ln>
            </c:spPr>
            <c:txPr>
              <a:bodyPr wrap="square" lIns="38100" tIns="19050" rIns="38100" bIns="19050" anchor="ctr">
                <a:spAutoFit/>
              </a:bodyPr>
              <a:lstStyle/>
              <a:p>
                <a:pPr>
                  <a:defRPr sz="1000" b="0" i="0" u="none" strike="noStrike" baseline="0">
                    <a:solidFill>
                      <a:srgbClr val="000000"/>
                    </a:solidFill>
                    <a:latin typeface="Arial"/>
                    <a:ea typeface="Arial"/>
                    <a:cs typeface="Arial"/>
                  </a:defRPr>
                </a:pPr>
                <a:endParaRPr lang="en-US"/>
              </a:p>
            </c:txPr>
            <c:showLegendKey val="0"/>
            <c:showVal val="1"/>
            <c:showCatName val="1"/>
            <c:showSerName val="0"/>
            <c:showPercent val="0"/>
            <c:showBubbleSize val="0"/>
            <c:showLeaderLines val="1"/>
            <c:extLst>
              <c:ext xmlns:c15="http://schemas.microsoft.com/office/drawing/2012/chart" uri="{CE6537A1-D6FC-4f65-9D91-7224C49458BB}">
                <c15:layout/>
              </c:ext>
            </c:extLst>
          </c:dLbls>
          <c:cat>
            <c:strRef>
              <c:f>summary!$B$28:$E$28</c:f>
              <c:strCache>
                <c:ptCount val="4"/>
                <c:pt idx="0">
                  <c:v>Control</c:v>
                </c:pt>
                <c:pt idx="1">
                  <c:v>Lawson</c:v>
                </c:pt>
                <c:pt idx="2">
                  <c:v>Dixie</c:v>
                </c:pt>
                <c:pt idx="3">
                  <c:v>Spike</c:v>
                </c:pt>
              </c:strCache>
            </c:strRef>
          </c:cat>
          <c:val>
            <c:numRef>
              <c:f>summary!$B$38:$E$38</c:f>
              <c:numCache>
                <c:formatCode>0.00</c:formatCode>
                <c:ptCount val="4"/>
                <c:pt idx="0">
                  <c:v>0.12616207677811181</c:v>
                </c:pt>
                <c:pt idx="1">
                  <c:v>0.21703841697556167</c:v>
                </c:pt>
                <c:pt idx="2">
                  <c:v>0.21103668041421594</c:v>
                </c:pt>
                <c:pt idx="3">
                  <c:v>0.4457628258321108</c:v>
                </c:pt>
              </c:numCache>
            </c:numRef>
          </c:val>
          <c:extLst>
            <c:ext xmlns:c16="http://schemas.microsoft.com/office/drawing/2014/chart" uri="{C3380CC4-5D6E-409C-BE32-E72D297353CC}">
              <c16:uniqueId val="{00000007-1269-4ACC-B7B2-8B848FD016AA}"/>
            </c:ext>
          </c:extLst>
        </c:ser>
        <c:dLbls>
          <c:showLegendKey val="0"/>
          <c:showVal val="0"/>
          <c:showCatName val="0"/>
          <c:showSerName val="0"/>
          <c:showPercent val="0"/>
          <c:showBubbleSize val="0"/>
          <c:showLeaderLines val="1"/>
        </c:dLbls>
        <c:firstSliceAng val="0"/>
      </c:pieChart>
      <c:spPr>
        <a:noFill/>
        <a:ln w="25400">
          <a:noFill/>
        </a:ln>
      </c:spPr>
    </c:plotArea>
    <c:plotVisOnly val="1"/>
    <c:dispBlanksAs val="zero"/>
    <c:showDLblsOverMax val="0"/>
  </c:chart>
  <c:spPr>
    <a:solidFill>
      <a:srgbClr val="FFFFFF"/>
    </a:solidFill>
    <a:ln w="3175">
      <a:solidFill>
        <a:srgbClr val="000000"/>
      </a:solidFill>
      <a:prstDash val="solid"/>
    </a:ln>
  </c:spPr>
  <c:txPr>
    <a:bodyPr/>
    <a:lstStyle/>
    <a:p>
      <a:pPr>
        <a:defRPr sz="1000" b="0" i="0" u="none" strike="noStrike" baseline="0">
          <a:solidFill>
            <a:srgbClr val="000000"/>
          </a:solidFill>
          <a:latin typeface="Arial"/>
          <a:ea typeface="Arial"/>
          <a:cs typeface="Arial"/>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2400" b="1" i="0" u="none" strike="noStrike" kern="1200" cap="none" baseline="0">
                <a:solidFill>
                  <a:schemeClr val="lt1">
                    <a:lumMod val="85000"/>
                  </a:schemeClr>
                </a:solidFill>
                <a:latin typeface="+mn-lt"/>
                <a:ea typeface="+mn-ea"/>
                <a:cs typeface="+mn-cs"/>
              </a:defRPr>
            </a:pPr>
            <a:r>
              <a:rPr lang="en-US" sz="2400" dirty="0"/>
              <a:t>Total Sage-grouse</a:t>
            </a:r>
            <a:r>
              <a:rPr lang="en-US" sz="2400" baseline="0" dirty="0"/>
              <a:t> Population #'s Within State Sage-grouse Management Areas </a:t>
            </a:r>
            <a:r>
              <a:rPr lang="en-US" sz="2400" baseline="0" dirty="0" smtClean="0"/>
              <a:t>1968-2014</a:t>
            </a:r>
            <a:endParaRPr lang="en-US" sz="2400" dirty="0"/>
          </a:p>
        </c:rich>
      </c:tx>
      <c:layout>
        <c:manualLayout>
          <c:xMode val="edge"/>
          <c:yMode val="edge"/>
          <c:x val="0.12627777777777777"/>
          <c:y val="1.388888888888894E-2"/>
        </c:manualLayout>
      </c:layout>
      <c:overlay val="0"/>
      <c:spPr>
        <a:noFill/>
        <a:ln>
          <a:noFill/>
        </a:ln>
        <a:effectLst/>
      </c:spPr>
    </c:title>
    <c:autoTitleDeleted val="0"/>
    <c:plotArea>
      <c:layout>
        <c:manualLayout>
          <c:layoutTarget val="inner"/>
          <c:xMode val="edge"/>
          <c:yMode val="edge"/>
          <c:x val="7.8756389004006278E-2"/>
          <c:y val="0.15354487311997733"/>
          <c:w val="0.89068805544043916"/>
          <c:h val="0.63934189013962939"/>
        </c:manualLayout>
      </c:layout>
      <c:lineChart>
        <c:grouping val="standard"/>
        <c:varyColors val="0"/>
        <c:ser>
          <c:idx val="0"/>
          <c:order val="0"/>
          <c:tx>
            <c:v>Total Count Within SGMAs</c:v>
          </c:tx>
          <c:spPr>
            <a:ln w="22225" cap="rnd">
              <a:solidFill>
                <a:schemeClr val="accent1"/>
              </a:solidFill>
            </a:ln>
            <a:effectLst>
              <a:glow rad="12700">
                <a:srgbClr val="BBE0E3">
                  <a:satMod val="175000"/>
                  <a:alpha val="14000"/>
                </a:srgbClr>
              </a:glow>
            </a:effectLst>
          </c:spPr>
          <c:marker>
            <c:symbol val="none"/>
          </c:marker>
          <c:cat>
            <c:numRef>
              <c:f>[1]Summary!$Z$75:$Z$121</c:f>
              <c:numCache>
                <c:formatCode>General</c:formatCode>
                <c:ptCount val="47"/>
                <c:pt idx="0">
                  <c:v>1968</c:v>
                </c:pt>
                <c:pt idx="1">
                  <c:v>1969</c:v>
                </c:pt>
                <c:pt idx="2">
                  <c:v>1970</c:v>
                </c:pt>
                <c:pt idx="3">
                  <c:v>1971</c:v>
                </c:pt>
                <c:pt idx="4">
                  <c:v>1972</c:v>
                </c:pt>
                <c:pt idx="5">
                  <c:v>1973</c:v>
                </c:pt>
                <c:pt idx="6">
                  <c:v>1974</c:v>
                </c:pt>
                <c:pt idx="7">
                  <c:v>1975</c:v>
                </c:pt>
                <c:pt idx="8">
                  <c:v>1976</c:v>
                </c:pt>
                <c:pt idx="9">
                  <c:v>1977</c:v>
                </c:pt>
                <c:pt idx="10">
                  <c:v>1978</c:v>
                </c:pt>
                <c:pt idx="11">
                  <c:v>1979</c:v>
                </c:pt>
                <c:pt idx="12">
                  <c:v>1980</c:v>
                </c:pt>
                <c:pt idx="13">
                  <c:v>1981</c:v>
                </c:pt>
                <c:pt idx="14">
                  <c:v>1982</c:v>
                </c:pt>
                <c:pt idx="15">
                  <c:v>1983</c:v>
                </c:pt>
                <c:pt idx="16">
                  <c:v>1984</c:v>
                </c:pt>
                <c:pt idx="17">
                  <c:v>1985</c:v>
                </c:pt>
                <c:pt idx="18">
                  <c:v>1986</c:v>
                </c:pt>
                <c:pt idx="19">
                  <c:v>1987</c:v>
                </c:pt>
                <c:pt idx="20">
                  <c:v>1988</c:v>
                </c:pt>
                <c:pt idx="21">
                  <c:v>1989</c:v>
                </c:pt>
                <c:pt idx="22">
                  <c:v>1990</c:v>
                </c:pt>
                <c:pt idx="23">
                  <c:v>1991</c:v>
                </c:pt>
                <c:pt idx="24">
                  <c:v>1992</c:v>
                </c:pt>
                <c:pt idx="25">
                  <c:v>1993</c:v>
                </c:pt>
                <c:pt idx="26">
                  <c:v>1994</c:v>
                </c:pt>
                <c:pt idx="27">
                  <c:v>1995</c:v>
                </c:pt>
                <c:pt idx="28">
                  <c:v>1996</c:v>
                </c:pt>
                <c:pt idx="29">
                  <c:v>1997</c:v>
                </c:pt>
                <c:pt idx="30">
                  <c:v>1998</c:v>
                </c:pt>
                <c:pt idx="31">
                  <c:v>1999</c:v>
                </c:pt>
                <c:pt idx="32">
                  <c:v>2000</c:v>
                </c:pt>
                <c:pt idx="33">
                  <c:v>2001</c:v>
                </c:pt>
                <c:pt idx="34">
                  <c:v>2002</c:v>
                </c:pt>
                <c:pt idx="35">
                  <c:v>2003</c:v>
                </c:pt>
                <c:pt idx="36">
                  <c:v>2004</c:v>
                </c:pt>
                <c:pt idx="37">
                  <c:v>2005</c:v>
                </c:pt>
                <c:pt idx="38">
                  <c:v>2006</c:v>
                </c:pt>
                <c:pt idx="39">
                  <c:v>2007</c:v>
                </c:pt>
                <c:pt idx="40">
                  <c:v>2008</c:v>
                </c:pt>
                <c:pt idx="41">
                  <c:v>2009</c:v>
                </c:pt>
                <c:pt idx="42">
                  <c:v>2010</c:v>
                </c:pt>
                <c:pt idx="43">
                  <c:v>2011</c:v>
                </c:pt>
                <c:pt idx="44">
                  <c:v>2012</c:v>
                </c:pt>
                <c:pt idx="45">
                  <c:v>2013</c:v>
                </c:pt>
                <c:pt idx="46">
                  <c:v>2014</c:v>
                </c:pt>
              </c:numCache>
            </c:numRef>
          </c:cat>
          <c:val>
            <c:numRef>
              <c:f>[1]Summary!$AC$75:$AC$121</c:f>
              <c:numCache>
                <c:formatCode>General</c:formatCode>
                <c:ptCount val="47"/>
                <c:pt idx="0">
                  <c:v>1200</c:v>
                </c:pt>
                <c:pt idx="1">
                  <c:v>2683</c:v>
                </c:pt>
                <c:pt idx="2">
                  <c:v>2615</c:v>
                </c:pt>
                <c:pt idx="3">
                  <c:v>2211</c:v>
                </c:pt>
                <c:pt idx="4">
                  <c:v>2489</c:v>
                </c:pt>
                <c:pt idx="5">
                  <c:v>1800</c:v>
                </c:pt>
                <c:pt idx="6">
                  <c:v>2176</c:v>
                </c:pt>
                <c:pt idx="7">
                  <c:v>2167</c:v>
                </c:pt>
                <c:pt idx="8">
                  <c:v>2123</c:v>
                </c:pt>
                <c:pt idx="9">
                  <c:v>3098</c:v>
                </c:pt>
                <c:pt idx="10">
                  <c:v>2391</c:v>
                </c:pt>
                <c:pt idx="11">
                  <c:v>3038</c:v>
                </c:pt>
                <c:pt idx="12">
                  <c:v>1935</c:v>
                </c:pt>
                <c:pt idx="13">
                  <c:v>2947</c:v>
                </c:pt>
                <c:pt idx="14">
                  <c:v>2135</c:v>
                </c:pt>
                <c:pt idx="15">
                  <c:v>1762</c:v>
                </c:pt>
                <c:pt idx="16">
                  <c:v>789</c:v>
                </c:pt>
                <c:pt idx="17">
                  <c:v>1566</c:v>
                </c:pt>
                <c:pt idx="18">
                  <c:v>1715</c:v>
                </c:pt>
                <c:pt idx="19">
                  <c:v>1755</c:v>
                </c:pt>
                <c:pt idx="20">
                  <c:v>2485</c:v>
                </c:pt>
                <c:pt idx="21">
                  <c:v>2705</c:v>
                </c:pt>
                <c:pt idx="22">
                  <c:v>2611</c:v>
                </c:pt>
                <c:pt idx="23">
                  <c:v>2231</c:v>
                </c:pt>
                <c:pt idx="24">
                  <c:v>1649</c:v>
                </c:pt>
                <c:pt idx="25">
                  <c:v>1036</c:v>
                </c:pt>
                <c:pt idx="26">
                  <c:v>1229</c:v>
                </c:pt>
                <c:pt idx="27">
                  <c:v>1045</c:v>
                </c:pt>
                <c:pt idx="28">
                  <c:v>1451</c:v>
                </c:pt>
                <c:pt idx="29">
                  <c:v>1786</c:v>
                </c:pt>
                <c:pt idx="30">
                  <c:v>2189</c:v>
                </c:pt>
                <c:pt idx="31">
                  <c:v>2693</c:v>
                </c:pt>
                <c:pt idx="32">
                  <c:v>3303</c:v>
                </c:pt>
                <c:pt idx="33">
                  <c:v>3103</c:v>
                </c:pt>
                <c:pt idx="34">
                  <c:v>3035</c:v>
                </c:pt>
                <c:pt idx="35">
                  <c:v>3106</c:v>
                </c:pt>
                <c:pt idx="36">
                  <c:v>3964</c:v>
                </c:pt>
                <c:pt idx="37">
                  <c:v>5007</c:v>
                </c:pt>
                <c:pt idx="38">
                  <c:v>5658</c:v>
                </c:pt>
                <c:pt idx="39">
                  <c:v>5514</c:v>
                </c:pt>
                <c:pt idx="40">
                  <c:v>4474</c:v>
                </c:pt>
                <c:pt idx="41">
                  <c:v>3795</c:v>
                </c:pt>
                <c:pt idx="42">
                  <c:v>3691</c:v>
                </c:pt>
                <c:pt idx="43">
                  <c:v>2705</c:v>
                </c:pt>
                <c:pt idx="44">
                  <c:v>3042</c:v>
                </c:pt>
                <c:pt idx="45">
                  <c:v>3188</c:v>
                </c:pt>
                <c:pt idx="46">
                  <c:v>4449</c:v>
                </c:pt>
              </c:numCache>
            </c:numRef>
          </c:val>
          <c:smooth val="0"/>
          <c:extLst>
            <c:ext xmlns:c16="http://schemas.microsoft.com/office/drawing/2014/chart" uri="{C3380CC4-5D6E-409C-BE32-E72D297353CC}">
              <c16:uniqueId val="{00000000-5C3C-48F9-B3A5-27406E8010E5}"/>
            </c:ext>
          </c:extLst>
        </c:ser>
        <c:ser>
          <c:idx val="1"/>
          <c:order val="1"/>
          <c:tx>
            <c:v>10-Year Rolling Average Count Within SGMAs</c:v>
          </c:tx>
          <c:spPr>
            <a:ln w="41275" cap="rnd">
              <a:solidFill>
                <a:schemeClr val="accent2"/>
              </a:solidFill>
            </a:ln>
            <a:effectLst>
              <a:glow rad="139700">
                <a:schemeClr val="accent2">
                  <a:satMod val="175000"/>
                  <a:alpha val="14000"/>
                </a:schemeClr>
              </a:glow>
            </a:effectLst>
          </c:spPr>
          <c:marker>
            <c:symbol val="none"/>
          </c:marker>
          <c:cat>
            <c:numRef>
              <c:f>[1]Summary!$Z$75:$Z$121</c:f>
              <c:numCache>
                <c:formatCode>General</c:formatCode>
                <c:ptCount val="47"/>
                <c:pt idx="0">
                  <c:v>1968</c:v>
                </c:pt>
                <c:pt idx="1">
                  <c:v>1969</c:v>
                </c:pt>
                <c:pt idx="2">
                  <c:v>1970</c:v>
                </c:pt>
                <c:pt idx="3">
                  <c:v>1971</c:v>
                </c:pt>
                <c:pt idx="4">
                  <c:v>1972</c:v>
                </c:pt>
                <c:pt idx="5">
                  <c:v>1973</c:v>
                </c:pt>
                <c:pt idx="6">
                  <c:v>1974</c:v>
                </c:pt>
                <c:pt idx="7">
                  <c:v>1975</c:v>
                </c:pt>
                <c:pt idx="8">
                  <c:v>1976</c:v>
                </c:pt>
                <c:pt idx="9">
                  <c:v>1977</c:v>
                </c:pt>
                <c:pt idx="10">
                  <c:v>1978</c:v>
                </c:pt>
                <c:pt idx="11">
                  <c:v>1979</c:v>
                </c:pt>
                <c:pt idx="12">
                  <c:v>1980</c:v>
                </c:pt>
                <c:pt idx="13">
                  <c:v>1981</c:v>
                </c:pt>
                <c:pt idx="14">
                  <c:v>1982</c:v>
                </c:pt>
                <c:pt idx="15">
                  <c:v>1983</c:v>
                </c:pt>
                <c:pt idx="16">
                  <c:v>1984</c:v>
                </c:pt>
                <c:pt idx="17">
                  <c:v>1985</c:v>
                </c:pt>
                <c:pt idx="18">
                  <c:v>1986</c:v>
                </c:pt>
                <c:pt idx="19">
                  <c:v>1987</c:v>
                </c:pt>
                <c:pt idx="20">
                  <c:v>1988</c:v>
                </c:pt>
                <c:pt idx="21">
                  <c:v>1989</c:v>
                </c:pt>
                <c:pt idx="22">
                  <c:v>1990</c:v>
                </c:pt>
                <c:pt idx="23">
                  <c:v>1991</c:v>
                </c:pt>
                <c:pt idx="24">
                  <c:v>1992</c:v>
                </c:pt>
                <c:pt idx="25">
                  <c:v>1993</c:v>
                </c:pt>
                <c:pt idx="26">
                  <c:v>1994</c:v>
                </c:pt>
                <c:pt idx="27">
                  <c:v>1995</c:v>
                </c:pt>
                <c:pt idx="28">
                  <c:v>1996</c:v>
                </c:pt>
                <c:pt idx="29">
                  <c:v>1997</c:v>
                </c:pt>
                <c:pt idx="30">
                  <c:v>1998</c:v>
                </c:pt>
                <c:pt idx="31">
                  <c:v>1999</c:v>
                </c:pt>
                <c:pt idx="32">
                  <c:v>2000</c:v>
                </c:pt>
                <c:pt idx="33">
                  <c:v>2001</c:v>
                </c:pt>
                <c:pt idx="34">
                  <c:v>2002</c:v>
                </c:pt>
                <c:pt idx="35">
                  <c:v>2003</c:v>
                </c:pt>
                <c:pt idx="36">
                  <c:v>2004</c:v>
                </c:pt>
                <c:pt idx="37">
                  <c:v>2005</c:v>
                </c:pt>
                <c:pt idx="38">
                  <c:v>2006</c:v>
                </c:pt>
                <c:pt idx="39">
                  <c:v>2007</c:v>
                </c:pt>
                <c:pt idx="40">
                  <c:v>2008</c:v>
                </c:pt>
                <c:pt idx="41">
                  <c:v>2009</c:v>
                </c:pt>
                <c:pt idx="42">
                  <c:v>2010</c:v>
                </c:pt>
                <c:pt idx="43">
                  <c:v>2011</c:v>
                </c:pt>
                <c:pt idx="44">
                  <c:v>2012</c:v>
                </c:pt>
                <c:pt idx="45">
                  <c:v>2013</c:v>
                </c:pt>
                <c:pt idx="46">
                  <c:v>2014</c:v>
                </c:pt>
              </c:numCache>
            </c:numRef>
          </c:cat>
          <c:val>
            <c:numRef>
              <c:f>[1]Summary!$AD$75:$AD$121</c:f>
              <c:numCache>
                <c:formatCode>0</c:formatCode>
                <c:ptCount val="47"/>
                <c:pt idx="0">
                  <c:v>540.70000000000005</c:v>
                </c:pt>
                <c:pt idx="1">
                  <c:v>763.9</c:v>
                </c:pt>
                <c:pt idx="2">
                  <c:v>970.4</c:v>
                </c:pt>
                <c:pt idx="3">
                  <c:v>1129.2</c:v>
                </c:pt>
                <c:pt idx="4">
                  <c:v>1343.8</c:v>
                </c:pt>
                <c:pt idx="5">
                  <c:v>1465.2</c:v>
                </c:pt>
                <c:pt idx="6">
                  <c:v>1658.3</c:v>
                </c:pt>
                <c:pt idx="7">
                  <c:v>1855.6</c:v>
                </c:pt>
                <c:pt idx="8">
                  <c:v>2039.1</c:v>
                </c:pt>
                <c:pt idx="9">
                  <c:v>2256.1999999999998</c:v>
                </c:pt>
                <c:pt idx="10">
                  <c:v>2375.3000000000002</c:v>
                </c:pt>
                <c:pt idx="11">
                  <c:v>2410.8000000000002</c:v>
                </c:pt>
                <c:pt idx="12">
                  <c:v>2342.8000000000002</c:v>
                </c:pt>
                <c:pt idx="13">
                  <c:v>2416.4</c:v>
                </c:pt>
                <c:pt idx="14">
                  <c:v>2381</c:v>
                </c:pt>
                <c:pt idx="15">
                  <c:v>2377.1999999999998</c:v>
                </c:pt>
                <c:pt idx="16">
                  <c:v>2238.5</c:v>
                </c:pt>
                <c:pt idx="17">
                  <c:v>2178.4</c:v>
                </c:pt>
                <c:pt idx="18">
                  <c:v>2137.6</c:v>
                </c:pt>
                <c:pt idx="19">
                  <c:v>2003.3</c:v>
                </c:pt>
                <c:pt idx="20">
                  <c:v>2012.7</c:v>
                </c:pt>
                <c:pt idx="21">
                  <c:v>1979.4</c:v>
                </c:pt>
                <c:pt idx="22">
                  <c:v>2047</c:v>
                </c:pt>
                <c:pt idx="23">
                  <c:v>1975.4</c:v>
                </c:pt>
                <c:pt idx="24">
                  <c:v>1926.8</c:v>
                </c:pt>
                <c:pt idx="25">
                  <c:v>1854.2</c:v>
                </c:pt>
                <c:pt idx="26">
                  <c:v>1898.2</c:v>
                </c:pt>
                <c:pt idx="27">
                  <c:v>1846.1</c:v>
                </c:pt>
                <c:pt idx="28">
                  <c:v>1819.7</c:v>
                </c:pt>
                <c:pt idx="29">
                  <c:v>1822.8</c:v>
                </c:pt>
                <c:pt idx="30">
                  <c:v>1793.2</c:v>
                </c:pt>
                <c:pt idx="31">
                  <c:v>1792</c:v>
                </c:pt>
                <c:pt idx="32">
                  <c:v>1861.2</c:v>
                </c:pt>
                <c:pt idx="33">
                  <c:v>1948.4</c:v>
                </c:pt>
                <c:pt idx="34">
                  <c:v>2087</c:v>
                </c:pt>
                <c:pt idx="35">
                  <c:v>2294</c:v>
                </c:pt>
                <c:pt idx="36">
                  <c:v>2567.5</c:v>
                </c:pt>
                <c:pt idx="37">
                  <c:v>2963.7</c:v>
                </c:pt>
                <c:pt idx="38">
                  <c:v>3384.4</c:v>
                </c:pt>
                <c:pt idx="39">
                  <c:v>3757.2</c:v>
                </c:pt>
                <c:pt idx="40">
                  <c:v>3985.7</c:v>
                </c:pt>
                <c:pt idx="41">
                  <c:v>4095.9</c:v>
                </c:pt>
                <c:pt idx="42">
                  <c:v>4134.7</c:v>
                </c:pt>
                <c:pt idx="43">
                  <c:v>4094.9</c:v>
                </c:pt>
                <c:pt idx="44">
                  <c:v>4095.6</c:v>
                </c:pt>
                <c:pt idx="45">
                  <c:v>4104</c:v>
                </c:pt>
                <c:pt idx="46">
                  <c:v>4152</c:v>
                </c:pt>
              </c:numCache>
            </c:numRef>
          </c:val>
          <c:smooth val="0"/>
          <c:extLst>
            <c:ext xmlns:c16="http://schemas.microsoft.com/office/drawing/2014/chart" uri="{C3380CC4-5D6E-409C-BE32-E72D297353CC}">
              <c16:uniqueId val="{00000001-5C3C-48F9-B3A5-27406E8010E5}"/>
            </c:ext>
          </c:extLst>
        </c:ser>
        <c:dLbls>
          <c:showLegendKey val="0"/>
          <c:showVal val="0"/>
          <c:showCatName val="0"/>
          <c:showSerName val="0"/>
          <c:showPercent val="0"/>
          <c:showBubbleSize val="0"/>
        </c:dLbls>
        <c:smooth val="0"/>
        <c:axId val="249218560"/>
        <c:axId val="144610368"/>
      </c:lineChart>
      <c:catAx>
        <c:axId val="249218560"/>
        <c:scaling>
          <c:orientation val="minMax"/>
        </c:scaling>
        <c:delete val="0"/>
        <c:axPos val="b"/>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5400000" spcFirstLastPara="1" vertOverflow="ellipsis" wrap="square" anchor="ctr" anchorCtr="1"/>
          <a:lstStyle/>
          <a:p>
            <a:pPr>
              <a:defRPr sz="1200" b="0" i="0" u="none" strike="noStrike" kern="1200" baseline="0">
                <a:solidFill>
                  <a:schemeClr val="lt1">
                    <a:lumMod val="75000"/>
                  </a:schemeClr>
                </a:solidFill>
                <a:latin typeface="+mn-lt"/>
                <a:ea typeface="+mn-ea"/>
                <a:cs typeface="+mn-cs"/>
              </a:defRPr>
            </a:pPr>
            <a:endParaRPr lang="en-US"/>
          </a:p>
        </c:txPr>
        <c:crossAx val="144610368"/>
        <c:crosses val="autoZero"/>
        <c:auto val="1"/>
        <c:lblAlgn val="ctr"/>
        <c:lblOffset val="100"/>
        <c:noMultiLvlLbl val="0"/>
      </c:catAx>
      <c:valAx>
        <c:axId val="144610368"/>
        <c:scaling>
          <c:orientation val="minMax"/>
        </c:scaling>
        <c:delete val="0"/>
        <c:axPos val="l"/>
        <c:majorGridlines>
          <c:spPr>
            <a:ln w="9525" cap="flat" cmpd="sng" algn="ctr">
              <a:gradFill>
                <a:gsLst>
                  <a:gs pos="100000">
                    <a:schemeClr val="dk1">
                      <a:lumMod val="75000"/>
                      <a:lumOff val="25000"/>
                    </a:schemeClr>
                  </a:gs>
                  <a:gs pos="0">
                    <a:schemeClr val="dk1">
                      <a:lumMod val="65000"/>
                      <a:lumOff val="35000"/>
                    </a:schemeClr>
                  </a:gs>
                </a:gsLst>
                <a:lin ang="5400000" scaled="0"/>
              </a:gra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lt1">
                    <a:lumMod val="75000"/>
                  </a:schemeClr>
                </a:solidFill>
                <a:latin typeface="+mn-lt"/>
                <a:ea typeface="+mn-ea"/>
                <a:cs typeface="+mn-cs"/>
              </a:defRPr>
            </a:pPr>
            <a:endParaRPr lang="en-US"/>
          </a:p>
        </c:txPr>
        <c:crossAx val="249218560"/>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chemeClr val="lt1">
                  <a:lumMod val="75000"/>
                </a:schemeClr>
              </a:solidFill>
              <a:latin typeface="+mn-lt"/>
              <a:ea typeface="+mn-ea"/>
              <a:cs typeface="+mn-cs"/>
            </a:defRPr>
          </a:pPr>
          <a:endParaRPr lang="en-US"/>
        </a:p>
      </c:txPr>
    </c:legend>
    <c:plotVisOnly val="1"/>
    <c:dispBlanksAs val="gap"/>
    <c:showDLblsOverMax val="0"/>
  </c:chart>
  <c:spPr>
    <a:solidFill>
      <a:schemeClr val="dk1">
        <a:lumMod val="75000"/>
        <a:lumOff val="25000"/>
      </a:schemeClr>
    </a:solidFill>
    <a:ln w="9525" cap="flat" cmpd="sng" algn="ctr">
      <a:solidFill>
        <a:schemeClr val="dk1">
          <a:lumMod val="15000"/>
          <a:lumOff val="85000"/>
        </a:schemeClr>
      </a:solidFill>
      <a:round/>
    </a:ln>
    <a:effectLst/>
  </c:spPr>
  <c:txPr>
    <a:bodyPr/>
    <a:lstStyle/>
    <a:p>
      <a:pPr>
        <a:defRPr/>
      </a:pPr>
      <a:endParaRPr lang="en-US"/>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'1959-2015 Graphs (2)'!$A$3</c:f>
              <c:strCache>
                <c:ptCount val="1"/>
                <c:pt idx="0">
                  <c:v>Deseret L&amp;L</c:v>
                </c:pt>
              </c:strCache>
            </c:strRef>
          </c:tx>
          <c:spPr>
            <a:solidFill>
              <a:srgbClr val="5F7D1E"/>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trendline>
            <c:name>3-Yr Mov. Avg. (Deseret L&amp;L)</c:name>
            <c:spPr>
              <a:ln w="38100" cap="rnd" cmpd="sng">
                <a:solidFill>
                  <a:srgbClr val="5F7D1E"/>
                </a:solidFill>
                <a:prstDash val="lgDash"/>
                <a:bevel/>
              </a:ln>
              <a:effectLst/>
            </c:spPr>
            <c:trendlineType val="movingAvg"/>
            <c:period val="3"/>
            <c:dispRSqr val="0"/>
            <c:dispEq val="0"/>
          </c:trendline>
          <c:cat>
            <c:numRef>
              <c:f>'1959-2015 Graphs (2)'!$B$2:$AF$2</c:f>
              <c:numCache>
                <c:formatCode>General</c:formatCode>
                <c:ptCount val="31"/>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pt idx="25">
                  <c:v>2010</c:v>
                </c:pt>
                <c:pt idx="26">
                  <c:v>2011</c:v>
                </c:pt>
                <c:pt idx="27">
                  <c:v>2012</c:v>
                </c:pt>
                <c:pt idx="28">
                  <c:v>2013</c:v>
                </c:pt>
                <c:pt idx="29">
                  <c:v>2014</c:v>
                </c:pt>
                <c:pt idx="30">
                  <c:v>2015</c:v>
                </c:pt>
              </c:numCache>
            </c:numRef>
          </c:cat>
          <c:val>
            <c:numRef>
              <c:f>'1959-2015 Graphs (2)'!$B$3:$AF$3</c:f>
              <c:numCache>
                <c:formatCode>0.0</c:formatCode>
                <c:ptCount val="31"/>
                <c:pt idx="0">
                  <c:v>47</c:v>
                </c:pt>
                <c:pt idx="1">
                  <c:v>23</c:v>
                </c:pt>
                <c:pt idx="2">
                  <c:v>57.5</c:v>
                </c:pt>
                <c:pt idx="3">
                  <c:v>24.857142857142858</c:v>
                </c:pt>
                <c:pt idx="4">
                  <c:v>25.555555555555557</c:v>
                </c:pt>
                <c:pt idx="5">
                  <c:v>34.75</c:v>
                </c:pt>
                <c:pt idx="6">
                  <c:v>32.1</c:v>
                </c:pt>
                <c:pt idx="7">
                  <c:v>24.888888888888889</c:v>
                </c:pt>
                <c:pt idx="8">
                  <c:v>16.375</c:v>
                </c:pt>
                <c:pt idx="9">
                  <c:v>17.100000000000001</c:v>
                </c:pt>
                <c:pt idx="10">
                  <c:v>14.8</c:v>
                </c:pt>
                <c:pt idx="11">
                  <c:v>18</c:v>
                </c:pt>
                <c:pt idx="12">
                  <c:v>22.8</c:v>
                </c:pt>
                <c:pt idx="13">
                  <c:v>23.7</c:v>
                </c:pt>
                <c:pt idx="14">
                  <c:v>32.909090909090907</c:v>
                </c:pt>
                <c:pt idx="15">
                  <c:v>49.833333333333336</c:v>
                </c:pt>
                <c:pt idx="16">
                  <c:v>49.333333333333336</c:v>
                </c:pt>
                <c:pt idx="17">
                  <c:v>40.07692307692308</c:v>
                </c:pt>
                <c:pt idx="18">
                  <c:v>33.875</c:v>
                </c:pt>
                <c:pt idx="19">
                  <c:v>32.25</c:v>
                </c:pt>
                <c:pt idx="20">
                  <c:v>46.6875</c:v>
                </c:pt>
                <c:pt idx="21">
                  <c:v>41.1875</c:v>
                </c:pt>
                <c:pt idx="22">
                  <c:v>41.941176470588232</c:v>
                </c:pt>
                <c:pt idx="23">
                  <c:v>33.176470588235297</c:v>
                </c:pt>
                <c:pt idx="24">
                  <c:v>36.117647058823529</c:v>
                </c:pt>
                <c:pt idx="25">
                  <c:v>33.315789473684212</c:v>
                </c:pt>
                <c:pt idx="26">
                  <c:v>16.05263157894737</c:v>
                </c:pt>
                <c:pt idx="27">
                  <c:v>12.526315789473685</c:v>
                </c:pt>
                <c:pt idx="28">
                  <c:v>9.6315789473684212</c:v>
                </c:pt>
                <c:pt idx="29">
                  <c:v>11.8</c:v>
                </c:pt>
                <c:pt idx="30">
                  <c:v>17.75</c:v>
                </c:pt>
              </c:numCache>
            </c:numRef>
          </c:val>
          <c:extLst>
            <c:ext xmlns:c16="http://schemas.microsoft.com/office/drawing/2014/chart" uri="{C3380CC4-5D6E-409C-BE32-E72D297353CC}">
              <c16:uniqueId val="{00000000-A51C-47D7-BAFA-BE410CF43046}"/>
            </c:ext>
          </c:extLst>
        </c:ser>
        <c:ser>
          <c:idx val="1"/>
          <c:order val="1"/>
          <c:tx>
            <c:strRef>
              <c:f>'1959-2015 Graphs (2)'!$A$4</c:f>
              <c:strCache>
                <c:ptCount val="1"/>
                <c:pt idx="0">
                  <c:v>Three Creeks</c:v>
                </c:pt>
              </c:strCache>
            </c:strRef>
          </c:tx>
          <c:spPr>
            <a:solidFill>
              <a:srgbClr val="D7AA5A"/>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trendline>
            <c:name>3-Yr Mov. Avg. (Three Creeks)</c:name>
            <c:spPr>
              <a:ln w="38100" cap="rnd">
                <a:solidFill>
                  <a:srgbClr val="D7AA5A"/>
                </a:solidFill>
                <a:prstDash val="lgDash"/>
              </a:ln>
              <a:effectLst/>
            </c:spPr>
            <c:trendlineType val="movingAvg"/>
            <c:period val="3"/>
            <c:dispRSqr val="0"/>
            <c:dispEq val="0"/>
          </c:trendline>
          <c:cat>
            <c:numRef>
              <c:f>'1959-2015 Graphs (2)'!$B$2:$AF$2</c:f>
              <c:numCache>
                <c:formatCode>General</c:formatCode>
                <c:ptCount val="31"/>
                <c:pt idx="0">
                  <c:v>1985</c:v>
                </c:pt>
                <c:pt idx="1">
                  <c:v>1986</c:v>
                </c:pt>
                <c:pt idx="2">
                  <c:v>1987</c:v>
                </c:pt>
                <c:pt idx="3">
                  <c:v>1988</c:v>
                </c:pt>
                <c:pt idx="4">
                  <c:v>1989</c:v>
                </c:pt>
                <c:pt idx="5">
                  <c:v>1990</c:v>
                </c:pt>
                <c:pt idx="6">
                  <c:v>1991</c:v>
                </c:pt>
                <c:pt idx="7">
                  <c:v>1992</c:v>
                </c:pt>
                <c:pt idx="8">
                  <c:v>1993</c:v>
                </c:pt>
                <c:pt idx="9">
                  <c:v>1994</c:v>
                </c:pt>
                <c:pt idx="10">
                  <c:v>1995</c:v>
                </c:pt>
                <c:pt idx="11">
                  <c:v>1996</c:v>
                </c:pt>
                <c:pt idx="12">
                  <c:v>1997</c:v>
                </c:pt>
                <c:pt idx="13">
                  <c:v>1998</c:v>
                </c:pt>
                <c:pt idx="14">
                  <c:v>1999</c:v>
                </c:pt>
                <c:pt idx="15">
                  <c:v>2000</c:v>
                </c:pt>
                <c:pt idx="16">
                  <c:v>2001</c:v>
                </c:pt>
                <c:pt idx="17">
                  <c:v>2002</c:v>
                </c:pt>
                <c:pt idx="18">
                  <c:v>2003</c:v>
                </c:pt>
                <c:pt idx="19">
                  <c:v>2004</c:v>
                </c:pt>
                <c:pt idx="20">
                  <c:v>2005</c:v>
                </c:pt>
                <c:pt idx="21">
                  <c:v>2006</c:v>
                </c:pt>
                <c:pt idx="22">
                  <c:v>2007</c:v>
                </c:pt>
                <c:pt idx="23">
                  <c:v>2008</c:v>
                </c:pt>
                <c:pt idx="24">
                  <c:v>2009</c:v>
                </c:pt>
                <c:pt idx="25">
                  <c:v>2010</c:v>
                </c:pt>
                <c:pt idx="26">
                  <c:v>2011</c:v>
                </c:pt>
                <c:pt idx="27">
                  <c:v>2012</c:v>
                </c:pt>
                <c:pt idx="28">
                  <c:v>2013</c:v>
                </c:pt>
                <c:pt idx="29">
                  <c:v>2014</c:v>
                </c:pt>
                <c:pt idx="30">
                  <c:v>2015</c:v>
                </c:pt>
              </c:numCache>
            </c:numRef>
          </c:cat>
          <c:val>
            <c:numRef>
              <c:f>'1959-2015 Graphs (2)'!$B$4:$AF$4</c:f>
              <c:numCache>
                <c:formatCode>0.0</c:formatCode>
                <c:ptCount val="31"/>
                <c:pt idx="0">
                  <c:v>22.333333333333332</c:v>
                </c:pt>
                <c:pt idx="1">
                  <c:v>29.5</c:v>
                </c:pt>
                <c:pt idx="2">
                  <c:v>31</c:v>
                </c:pt>
                <c:pt idx="3">
                  <c:v>87</c:v>
                </c:pt>
                <c:pt idx="4">
                  <c:v>36.333333333333336</c:v>
                </c:pt>
                <c:pt idx="5">
                  <c:v>32</c:v>
                </c:pt>
                <c:pt idx="6">
                  <c:v>27.666666666666668</c:v>
                </c:pt>
                <c:pt idx="7">
                  <c:v>13.5</c:v>
                </c:pt>
                <c:pt idx="8">
                  <c:v>16</c:v>
                </c:pt>
                <c:pt idx="9">
                  <c:v>4</c:v>
                </c:pt>
                <c:pt idx="10">
                  <c:v>7</c:v>
                </c:pt>
                <c:pt idx="11">
                  <c:v>4.75</c:v>
                </c:pt>
                <c:pt idx="12">
                  <c:v>6.25</c:v>
                </c:pt>
                <c:pt idx="13">
                  <c:v>8.25</c:v>
                </c:pt>
                <c:pt idx="14">
                  <c:v>14.25</c:v>
                </c:pt>
                <c:pt idx="15">
                  <c:v>26.5</c:v>
                </c:pt>
                <c:pt idx="16">
                  <c:v>20</c:v>
                </c:pt>
                <c:pt idx="17">
                  <c:v>15.75</c:v>
                </c:pt>
                <c:pt idx="18">
                  <c:v>15.75</c:v>
                </c:pt>
                <c:pt idx="19">
                  <c:v>31.666666666666668</c:v>
                </c:pt>
                <c:pt idx="20">
                  <c:v>44.5</c:v>
                </c:pt>
                <c:pt idx="21">
                  <c:v>27.75</c:v>
                </c:pt>
                <c:pt idx="22">
                  <c:v>22.5</c:v>
                </c:pt>
                <c:pt idx="23">
                  <c:v>3.6</c:v>
                </c:pt>
                <c:pt idx="24">
                  <c:v>21</c:v>
                </c:pt>
                <c:pt idx="25">
                  <c:v>19.666666666666668</c:v>
                </c:pt>
                <c:pt idx="26">
                  <c:v>8</c:v>
                </c:pt>
                <c:pt idx="27">
                  <c:v>12.333333333333334</c:v>
                </c:pt>
                <c:pt idx="28">
                  <c:v>11.75</c:v>
                </c:pt>
                <c:pt idx="29">
                  <c:v>11.2</c:v>
                </c:pt>
                <c:pt idx="30">
                  <c:v>16</c:v>
                </c:pt>
              </c:numCache>
            </c:numRef>
          </c:val>
          <c:extLst>
            <c:ext xmlns:c16="http://schemas.microsoft.com/office/drawing/2014/chart" uri="{C3380CC4-5D6E-409C-BE32-E72D297353CC}">
              <c16:uniqueId val="{00000001-A51C-47D7-BAFA-BE410CF43046}"/>
            </c:ext>
          </c:extLst>
        </c:ser>
        <c:dLbls>
          <c:showLegendKey val="0"/>
          <c:showVal val="0"/>
          <c:showCatName val="0"/>
          <c:showSerName val="0"/>
          <c:showPercent val="0"/>
          <c:showBubbleSize val="0"/>
        </c:dLbls>
        <c:gapWidth val="40"/>
        <c:axId val="151429632"/>
        <c:axId val="148779520"/>
      </c:barChart>
      <c:catAx>
        <c:axId val="15142963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solidFill>
                <a:latin typeface="Helvetica" panose="020B0604020202020204" pitchFamily="34" charset="0"/>
                <a:ea typeface="+mn-ea"/>
                <a:cs typeface="Helvetica" panose="020B0604020202020204" pitchFamily="34" charset="0"/>
              </a:defRPr>
            </a:pPr>
            <a:endParaRPr lang="en-US"/>
          </a:p>
        </c:txPr>
        <c:crossAx val="148779520"/>
        <c:crosses val="autoZero"/>
        <c:auto val="1"/>
        <c:lblAlgn val="ctr"/>
        <c:lblOffset val="100"/>
        <c:noMultiLvlLbl val="0"/>
      </c:catAx>
      <c:valAx>
        <c:axId val="148779520"/>
        <c:scaling>
          <c:orientation val="minMax"/>
          <c:max val="9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solidFill>
                    <a:latin typeface="Helvetica" panose="020B0604020202020204" pitchFamily="34" charset="0"/>
                    <a:ea typeface="+mn-ea"/>
                    <a:cs typeface="Helvetica" panose="020B0604020202020204" pitchFamily="34" charset="0"/>
                  </a:defRPr>
                </a:pPr>
                <a:r>
                  <a:rPr lang="en-US" sz="1200" baseline="0">
                    <a:solidFill>
                      <a:schemeClr val="tx1"/>
                    </a:solidFill>
                    <a:latin typeface="Helvetica" panose="020B0604020202020204" pitchFamily="34" charset="0"/>
                    <a:cs typeface="Helvetica" panose="020B0604020202020204" pitchFamily="34" charset="0"/>
                  </a:rPr>
                  <a:t>Males/lek</a:t>
                </a:r>
              </a:p>
            </c:rich>
          </c:tx>
          <c:layout/>
          <c:overlay val="0"/>
          <c:spPr>
            <a:noFill/>
            <a:ln>
              <a:noFill/>
            </a:ln>
            <a:effectLst/>
          </c:spPr>
        </c:title>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000" b="0" i="0" u="none" strike="noStrike" kern="1200" baseline="0">
                <a:solidFill>
                  <a:schemeClr val="tx1"/>
                </a:solidFill>
                <a:latin typeface="Helvetica" panose="020B0604020202020204" pitchFamily="34" charset="0"/>
                <a:ea typeface="+mn-ea"/>
                <a:cs typeface="Helvetica" panose="020B0604020202020204" pitchFamily="34" charset="0"/>
              </a:defRPr>
            </a:pPr>
            <a:endParaRPr lang="en-US"/>
          </a:p>
        </c:txPr>
        <c:crossAx val="15142963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Helvetica" panose="020B0604020202020204" pitchFamily="34" charset="0"/>
              <a:ea typeface="+mn-ea"/>
              <a:cs typeface="Helvetica" panose="020B0604020202020204" pitchFamily="34" charset="0"/>
            </a:defRPr>
          </a:pPr>
          <a:endParaRPr lang="en-US"/>
        </a:p>
      </c:txPr>
    </c:legend>
    <c:plotVisOnly val="1"/>
    <c:dispBlanksAs val="gap"/>
    <c:showDLblsOverMax val="0"/>
  </c:chart>
  <c:spPr>
    <a:noFill/>
    <a:ln>
      <a:noFill/>
    </a:ln>
    <a:effectLst/>
  </c:spPr>
  <c:txPr>
    <a:bodyPr/>
    <a:lstStyle/>
    <a:p>
      <a:pPr>
        <a:defRPr/>
      </a:pPr>
      <a:endParaRPr lang="en-US"/>
    </a:p>
  </c:txPr>
  <c:externalData r:id="rId1">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4650233789050561E-2"/>
          <c:y val="2.3004251031625185E-2"/>
          <c:w val="0.88416697708811709"/>
          <c:h val="0.795545643400146"/>
        </c:manualLayout>
      </c:layout>
      <c:lineChart>
        <c:grouping val="standard"/>
        <c:varyColors val="0"/>
        <c:ser>
          <c:idx val="0"/>
          <c:order val="0"/>
          <c:tx>
            <c:strRef>
              <c:f>Sheet1!$H$1</c:f>
              <c:strCache>
                <c:ptCount val="1"/>
                <c:pt idx="0">
                  <c:v>Deseret L&amp;L</c:v>
                </c:pt>
              </c:strCache>
            </c:strRef>
          </c:tx>
          <c:spPr>
            <a:ln w="34925" cap="rnd">
              <a:solidFill>
                <a:srgbClr val="5F7D1E"/>
              </a:solidFill>
              <a:round/>
            </a:ln>
            <a:effectLst>
              <a:outerShdw blurRad="40000" dist="23000" dir="5400000" rotWithShape="0">
                <a:srgbClr val="000000">
                  <a:alpha val="35000"/>
                </a:srgbClr>
              </a:outerShdw>
            </a:effectLst>
          </c:spPr>
          <c:marker>
            <c:symbol val="none"/>
          </c:marker>
          <c:cat>
            <c:numRef>
              <c:f>Sheet1!$G$2:$G$5</c:f>
              <c:numCache>
                <c:formatCode>General</c:formatCode>
                <c:ptCount val="4"/>
                <c:pt idx="0">
                  <c:v>2012</c:v>
                </c:pt>
                <c:pt idx="1">
                  <c:v>2013</c:v>
                </c:pt>
                <c:pt idx="2">
                  <c:v>2014</c:v>
                </c:pt>
                <c:pt idx="3">
                  <c:v>2015</c:v>
                </c:pt>
              </c:numCache>
            </c:numRef>
          </c:cat>
          <c:val>
            <c:numRef>
              <c:f>Sheet1!$H$2:$H$5</c:f>
              <c:numCache>
                <c:formatCode>General</c:formatCode>
                <c:ptCount val="4"/>
                <c:pt idx="0">
                  <c:v>99.4</c:v>
                </c:pt>
                <c:pt idx="1">
                  <c:v>80.927272727272708</c:v>
                </c:pt>
                <c:pt idx="2">
                  <c:v>199.25454545454548</c:v>
                </c:pt>
                <c:pt idx="3">
                  <c:v>185.97777777777776</c:v>
                </c:pt>
              </c:numCache>
            </c:numRef>
          </c:val>
          <c:smooth val="0"/>
          <c:extLst>
            <c:ext xmlns:c16="http://schemas.microsoft.com/office/drawing/2014/chart" uri="{C3380CC4-5D6E-409C-BE32-E72D297353CC}">
              <c16:uniqueId val="{00000000-A3AE-4CB4-A687-C3C80730072A}"/>
            </c:ext>
          </c:extLst>
        </c:ser>
        <c:ser>
          <c:idx val="1"/>
          <c:order val="1"/>
          <c:tx>
            <c:strRef>
              <c:f>Sheet1!$I$1</c:f>
              <c:strCache>
                <c:ptCount val="1"/>
                <c:pt idx="0">
                  <c:v>Three Creeks</c:v>
                </c:pt>
              </c:strCache>
            </c:strRef>
          </c:tx>
          <c:spPr>
            <a:ln w="34925" cap="rnd">
              <a:solidFill>
                <a:srgbClr val="D7AA5A"/>
              </a:solidFill>
              <a:round/>
            </a:ln>
            <a:effectLst>
              <a:outerShdw blurRad="40000" dist="23000" dir="5400000" rotWithShape="0">
                <a:srgbClr val="000000">
                  <a:alpha val="35000"/>
                </a:srgbClr>
              </a:outerShdw>
            </a:effectLst>
          </c:spPr>
          <c:marker>
            <c:symbol val="none"/>
          </c:marker>
          <c:cat>
            <c:numRef>
              <c:f>Sheet1!$G$2:$G$5</c:f>
              <c:numCache>
                <c:formatCode>General</c:formatCode>
                <c:ptCount val="4"/>
                <c:pt idx="0">
                  <c:v>2012</c:v>
                </c:pt>
                <c:pt idx="1">
                  <c:v>2013</c:v>
                </c:pt>
                <c:pt idx="2">
                  <c:v>2014</c:v>
                </c:pt>
                <c:pt idx="3">
                  <c:v>2015</c:v>
                </c:pt>
              </c:numCache>
            </c:numRef>
          </c:cat>
          <c:val>
            <c:numRef>
              <c:f>Sheet1!$I$2:$I$5</c:f>
              <c:numCache>
                <c:formatCode>General</c:formatCode>
                <c:ptCount val="4"/>
                <c:pt idx="0">
                  <c:v>166.50000000000006</c:v>
                </c:pt>
                <c:pt idx="1">
                  <c:v>137.77272727272728</c:v>
                </c:pt>
                <c:pt idx="2">
                  <c:v>239.82499999999993</c:v>
                </c:pt>
                <c:pt idx="3">
                  <c:v>201.39999999999998</c:v>
                </c:pt>
              </c:numCache>
            </c:numRef>
          </c:val>
          <c:smooth val="0"/>
          <c:extLst>
            <c:ext xmlns:c16="http://schemas.microsoft.com/office/drawing/2014/chart" uri="{C3380CC4-5D6E-409C-BE32-E72D297353CC}">
              <c16:uniqueId val="{00000001-A3AE-4CB4-A687-C3C80730072A}"/>
            </c:ext>
          </c:extLst>
        </c:ser>
        <c:dLbls>
          <c:showLegendKey val="0"/>
          <c:showVal val="0"/>
          <c:showCatName val="0"/>
          <c:showSerName val="0"/>
          <c:showPercent val="0"/>
          <c:showBubbleSize val="0"/>
        </c:dLbls>
        <c:smooth val="0"/>
        <c:axId val="156165632"/>
        <c:axId val="152495808"/>
      </c:lineChart>
      <c:catAx>
        <c:axId val="156165632"/>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Calibri" panose="020F0502020204030204" pitchFamily="34" charset="0"/>
                <a:ea typeface="+mn-ea"/>
                <a:cs typeface="+mn-cs"/>
              </a:defRPr>
            </a:pPr>
            <a:endParaRPr lang="en-US"/>
          </a:p>
        </c:txPr>
        <c:crossAx val="152495808"/>
        <c:crosses val="autoZero"/>
        <c:auto val="1"/>
        <c:lblAlgn val="ctr"/>
        <c:lblOffset val="100"/>
        <c:noMultiLvlLbl val="0"/>
      </c:catAx>
      <c:valAx>
        <c:axId val="152495808"/>
        <c:scaling>
          <c:orientation val="minMax"/>
          <c:min val="5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ysClr val="windowText" lastClr="000000"/>
                    </a:solidFill>
                    <a:latin typeface="Calibri" panose="020F0502020204030204" pitchFamily="34" charset="0"/>
                    <a:ea typeface="+mn-ea"/>
                    <a:cs typeface="+mn-cs"/>
                  </a:defRPr>
                </a:pPr>
                <a:r>
                  <a:rPr lang="en-US" sz="1400" baseline="0">
                    <a:solidFill>
                      <a:sysClr val="windowText" lastClr="000000"/>
                    </a:solidFill>
                    <a:latin typeface="Calibri" panose="020F0502020204030204" pitchFamily="34" charset="0"/>
                  </a:rPr>
                  <a:t>Precipitation (mm)</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Calibri" panose="020F0502020204030204" pitchFamily="34" charset="0"/>
                <a:ea typeface="+mn-ea"/>
                <a:cs typeface="+mn-cs"/>
              </a:defRPr>
            </a:pPr>
            <a:endParaRPr lang="en-US"/>
          </a:p>
        </c:txPr>
        <c:crossAx val="156165632"/>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Calibri" panose="020F0502020204030204" pitchFamily="34" charset="0"/>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385164100242629"/>
          <c:y val="9.5102772156872253E-2"/>
          <c:w val="0.82743592556245038"/>
          <c:h val="0.73260278532401157"/>
        </c:manualLayout>
      </c:layout>
      <c:lineChart>
        <c:grouping val="standard"/>
        <c:varyColors val="0"/>
        <c:ser>
          <c:idx val="0"/>
          <c:order val="0"/>
          <c:tx>
            <c:strRef>
              <c:f>Sheet1!$A$2</c:f>
              <c:strCache>
                <c:ptCount val="1"/>
                <c:pt idx="0">
                  <c:v>Deseret L&amp;L</c:v>
                </c:pt>
              </c:strCache>
            </c:strRef>
          </c:tx>
          <c:spPr>
            <a:ln w="28575" cap="rnd">
              <a:solidFill>
                <a:srgbClr val="5F7D1E"/>
              </a:solidFill>
              <a:round/>
            </a:ln>
            <a:effectLst/>
          </c:spPr>
          <c:marker>
            <c:symbol val="diamond"/>
            <c:size val="5"/>
            <c:spPr>
              <a:solidFill>
                <a:srgbClr val="5F7D1E"/>
              </a:solidFill>
              <a:ln w="50800">
                <a:solidFill>
                  <a:srgbClr val="5F7D1E"/>
                </a:solidFill>
              </a:ln>
              <a:effectLst/>
            </c:spPr>
          </c:marker>
          <c:cat>
            <c:numRef>
              <c:f>Sheet1!$B$1:$E$1</c:f>
              <c:numCache>
                <c:formatCode>General</c:formatCode>
                <c:ptCount val="4"/>
                <c:pt idx="0">
                  <c:v>2012</c:v>
                </c:pt>
                <c:pt idx="1">
                  <c:v>2013</c:v>
                </c:pt>
                <c:pt idx="2">
                  <c:v>2014</c:v>
                </c:pt>
                <c:pt idx="3">
                  <c:v>2015</c:v>
                </c:pt>
              </c:numCache>
            </c:numRef>
          </c:cat>
          <c:val>
            <c:numRef>
              <c:f>Sheet1!$B$2:$E$2</c:f>
              <c:numCache>
                <c:formatCode>General</c:formatCode>
                <c:ptCount val="4"/>
                <c:pt idx="0">
                  <c:v>-0.63759999999999994</c:v>
                </c:pt>
                <c:pt idx="1">
                  <c:v>-0.34289999999999998</c:v>
                </c:pt>
                <c:pt idx="2">
                  <c:v>0.13250000000000001</c:v>
                </c:pt>
                <c:pt idx="3">
                  <c:v>-0.26469999999999999</c:v>
                </c:pt>
              </c:numCache>
            </c:numRef>
          </c:val>
          <c:smooth val="0"/>
          <c:extLst>
            <c:ext xmlns:c16="http://schemas.microsoft.com/office/drawing/2014/chart" uri="{C3380CC4-5D6E-409C-BE32-E72D297353CC}">
              <c16:uniqueId val="{00000000-FFBF-4366-A469-470A73B6E8EA}"/>
            </c:ext>
          </c:extLst>
        </c:ser>
        <c:ser>
          <c:idx val="1"/>
          <c:order val="1"/>
          <c:tx>
            <c:strRef>
              <c:f>Sheet1!$A$3</c:f>
              <c:strCache>
                <c:ptCount val="1"/>
                <c:pt idx="0">
                  <c:v>Three Creeks</c:v>
                </c:pt>
              </c:strCache>
            </c:strRef>
          </c:tx>
          <c:spPr>
            <a:ln w="28575" cap="rnd">
              <a:solidFill>
                <a:srgbClr val="D7AA5A"/>
              </a:solidFill>
              <a:round/>
            </a:ln>
            <a:effectLst/>
          </c:spPr>
          <c:marker>
            <c:symbol val="star"/>
            <c:size val="5"/>
            <c:spPr>
              <a:solidFill>
                <a:srgbClr val="D7AA5A"/>
              </a:solidFill>
              <a:ln w="50800">
                <a:solidFill>
                  <a:srgbClr val="D7AA5A"/>
                </a:solidFill>
              </a:ln>
              <a:effectLst/>
            </c:spPr>
          </c:marker>
          <c:cat>
            <c:numRef>
              <c:f>Sheet1!$B$1:$E$1</c:f>
              <c:numCache>
                <c:formatCode>General</c:formatCode>
                <c:ptCount val="4"/>
                <c:pt idx="0">
                  <c:v>2012</c:v>
                </c:pt>
                <c:pt idx="1">
                  <c:v>2013</c:v>
                </c:pt>
                <c:pt idx="2">
                  <c:v>2014</c:v>
                </c:pt>
                <c:pt idx="3">
                  <c:v>2015</c:v>
                </c:pt>
              </c:numCache>
            </c:numRef>
          </c:cat>
          <c:val>
            <c:numRef>
              <c:f>Sheet1!$B$3:$E$3</c:f>
              <c:numCache>
                <c:formatCode>General</c:formatCode>
                <c:ptCount val="4"/>
                <c:pt idx="0">
                  <c:v>-0.56140000000000001</c:v>
                </c:pt>
                <c:pt idx="1">
                  <c:v>-0.3286</c:v>
                </c:pt>
                <c:pt idx="2">
                  <c:v>0.2984</c:v>
                </c:pt>
                <c:pt idx="3">
                  <c:v>-0.28439999999999999</c:v>
                </c:pt>
              </c:numCache>
            </c:numRef>
          </c:val>
          <c:smooth val="0"/>
          <c:extLst>
            <c:ext xmlns:c16="http://schemas.microsoft.com/office/drawing/2014/chart" uri="{C3380CC4-5D6E-409C-BE32-E72D297353CC}">
              <c16:uniqueId val="{00000001-FFBF-4366-A469-470A73B6E8EA}"/>
            </c:ext>
          </c:extLst>
        </c:ser>
        <c:dLbls>
          <c:showLegendKey val="0"/>
          <c:showVal val="0"/>
          <c:showCatName val="0"/>
          <c:showSerName val="0"/>
          <c:showPercent val="0"/>
          <c:showBubbleSize val="0"/>
        </c:dLbls>
        <c:marker val="1"/>
        <c:smooth val="0"/>
        <c:axId val="152426496"/>
        <c:axId val="152509760"/>
      </c:lineChart>
      <c:catAx>
        <c:axId val="152426496"/>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crossAx val="152509760"/>
        <c:crosses val="autoZero"/>
        <c:auto val="1"/>
        <c:lblAlgn val="ctr"/>
        <c:lblOffset val="100"/>
        <c:noMultiLvlLbl val="0"/>
      </c:catAx>
      <c:valAx>
        <c:axId val="1525097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r>
                  <a:rPr lang="en-US" sz="1400" baseline="0">
                    <a:solidFill>
                      <a:sysClr val="windowText" lastClr="000000"/>
                    </a:solidFill>
                  </a:rPr>
                  <a:t>SPEI lag</a:t>
                </a:r>
              </a:p>
            </c:rich>
          </c:tx>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solidFill>
                <a:latin typeface="+mn-lt"/>
                <a:ea typeface="+mn-ea"/>
                <a:cs typeface="+mn-cs"/>
              </a:defRPr>
            </a:pPr>
            <a:endParaRPr lang="en-US"/>
          </a:p>
        </c:txPr>
        <c:crossAx val="152426496"/>
        <c:crosses val="autoZero"/>
        <c:crossBetween val="midCat"/>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2">
    <c:autoUpdate val="0"/>
  </c:externalData>
</c:chartSpace>
</file>

<file path=ppt/drawings/_rels/drawing1.xml.rels><?xml version="1.0" encoding="UTF-8" standalone="yes"?>
<Relationships xmlns="http://schemas.openxmlformats.org/package/2006/relationships"><Relationship Id="rId1" Type="http://schemas.openxmlformats.org/officeDocument/2006/relationships/image" Target="../media/image54.jpeg"/></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1.emf"/></Relationships>
</file>

<file path=ppt/drawings/drawing1.xml><?xml version="1.0" encoding="utf-8"?>
<c:userShapes xmlns:c="http://schemas.openxmlformats.org/drawingml/2006/chart">
  <cdr:relSizeAnchor xmlns:cdr="http://schemas.openxmlformats.org/drawingml/2006/chartDrawing">
    <cdr:from>
      <cdr:x>0.76852</cdr:x>
      <cdr:y>0.65</cdr:y>
    </cdr:from>
    <cdr:to>
      <cdr:x>1</cdr:x>
      <cdr:y>1</cdr:y>
    </cdr:to>
    <cdr:pic>
      <cdr:nvPicPr>
        <cdr:cNvPr id="2" name="Picture 1" descr="https://upload.wikimedia.org/wikipedia/commons/thumb/6/6c/Centrocercus_urophasianus_-USA_-male-8.jpg/220px-Centrocercus_urophasianus_-USA_-male-8.jpg"/>
        <cdr:cNvPicPr>
          <a:picLocks xmlns:a="http://schemas.openxmlformats.org/drawingml/2006/main" noChangeAspect="1" noChangeArrowheads="1"/>
        </cdr:cNvPicPr>
      </cdr:nvPicPr>
      <cdr:blipFill>
        <a:blip xmlns:a="http://schemas.openxmlformats.org/drawingml/2006/main" xmlns:r="http://schemas.openxmlformats.org/officeDocument/2006/relationships" r:embed="rId1" cstate="print"/>
        <a:srcRect xmlns:a="http://schemas.openxmlformats.org/drawingml/2006/main"/>
        <a:stretch xmlns:a="http://schemas.openxmlformats.org/drawingml/2006/main">
          <a:fillRect/>
        </a:stretch>
      </cdr:blipFill>
      <cdr:spPr bwMode="auto">
        <a:xfrm xmlns:a="http://schemas.openxmlformats.org/drawingml/2006/main">
          <a:off x="6324600" y="2971800"/>
          <a:ext cx="1905000" cy="1600200"/>
        </a:xfrm>
        <a:prstGeom xmlns:a="http://schemas.openxmlformats.org/drawingml/2006/main" prst="rect">
          <a:avLst/>
        </a:prstGeom>
        <a:noFill xmlns:a="http://schemas.openxmlformats.org/drawingml/2006/main"/>
      </cdr:spPr>
    </cdr:pic>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1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pPr>
              <a:defRPr/>
            </a:pPr>
            <a:fld id="{6EFC6A91-B61D-4EA4-97F3-DCF19CF423FE}" type="datetimeFigureOut">
              <a:rPr lang="en-US"/>
              <a:pPr>
                <a:defRPr/>
              </a:pPr>
              <a:t>11/14/2016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pPr>
              <a:defRPr/>
            </a:pPr>
            <a:fld id="{7905EF13-DF52-48C2-9662-F15E173E7C9A}" type="slidenum">
              <a:rPr lang="en-US"/>
              <a:pPr>
                <a:defRPr/>
              </a:pPr>
              <a:t>‹#›</a:t>
            </a:fld>
            <a:endParaRPr lang="en-US"/>
          </a:p>
        </p:txBody>
      </p:sp>
    </p:spTree>
    <p:extLst>
      <p:ext uri="{BB962C8B-B14F-4D97-AF65-F5344CB8AC3E}">
        <p14:creationId xmlns:p14="http://schemas.microsoft.com/office/powerpoint/2010/main" val="14921762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7905EF13-DF52-48C2-9662-F15E173E7C9A}" type="slidenum">
              <a:rPr lang="en-US" smtClean="0"/>
              <a:pPr>
                <a:defRPr/>
              </a:pPr>
              <a:t>1</a:t>
            </a:fld>
            <a:endParaRPr lang="en-US"/>
          </a:p>
        </p:txBody>
      </p:sp>
    </p:spTree>
    <p:extLst>
      <p:ext uri="{BB962C8B-B14F-4D97-AF65-F5344CB8AC3E}">
        <p14:creationId xmlns:p14="http://schemas.microsoft.com/office/powerpoint/2010/main" val="4587016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A87294-AA12-4303-B9AB-6C5AFCBD6A98}" type="slidenum">
              <a:rPr lang="en-US" smtClean="0">
                <a:solidFill>
                  <a:prstClr val="black"/>
                </a:solidFill>
              </a:rPr>
              <a:pPr/>
              <a:t>68</a:t>
            </a:fld>
            <a:endParaRPr lang="en-US">
              <a:solidFill>
                <a:prstClr val="black"/>
              </a:solidFill>
            </a:endParaRPr>
          </a:p>
        </p:txBody>
      </p:sp>
    </p:spTree>
    <p:extLst>
      <p:ext uri="{BB962C8B-B14F-4D97-AF65-F5344CB8AC3E}">
        <p14:creationId xmlns:p14="http://schemas.microsoft.com/office/powerpoint/2010/main" val="1410520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A87294-AA12-4303-B9AB-6C5AFCBD6A98}" type="slidenum">
              <a:rPr lang="en-US" smtClean="0">
                <a:solidFill>
                  <a:prstClr val="black"/>
                </a:solidFill>
              </a:rPr>
              <a:pPr/>
              <a:t>69</a:t>
            </a:fld>
            <a:endParaRPr lang="en-US">
              <a:solidFill>
                <a:prstClr val="black"/>
              </a:solidFill>
            </a:endParaRPr>
          </a:p>
        </p:txBody>
      </p:sp>
    </p:spTree>
    <p:extLst>
      <p:ext uri="{BB962C8B-B14F-4D97-AF65-F5344CB8AC3E}">
        <p14:creationId xmlns:p14="http://schemas.microsoft.com/office/powerpoint/2010/main" val="36429609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A87294-AA12-4303-B9AB-6C5AFCBD6A98}" type="slidenum">
              <a:rPr lang="en-US" smtClean="0">
                <a:solidFill>
                  <a:prstClr val="black"/>
                </a:solidFill>
              </a:rPr>
              <a:pPr/>
              <a:t>70</a:t>
            </a:fld>
            <a:endParaRPr lang="en-US">
              <a:solidFill>
                <a:prstClr val="black"/>
              </a:solidFill>
            </a:endParaRPr>
          </a:p>
        </p:txBody>
      </p:sp>
    </p:spTree>
    <p:extLst>
      <p:ext uri="{BB962C8B-B14F-4D97-AF65-F5344CB8AC3E}">
        <p14:creationId xmlns:p14="http://schemas.microsoft.com/office/powerpoint/2010/main" val="2153234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Rates typically ~90% or better.</a:t>
            </a:r>
          </a:p>
          <a:p>
            <a:r>
              <a:rPr lang="en-US" dirty="0" smtClean="0"/>
              <a:t>DLL nest initiation slightly lower overall.</a:t>
            </a:r>
          </a:p>
          <a:p>
            <a:endParaRPr lang="en-US" dirty="0" smtClean="0"/>
          </a:p>
        </p:txBody>
      </p:sp>
      <p:sp>
        <p:nvSpPr>
          <p:cNvPr id="4" name="Slide Number Placeholder 3"/>
          <p:cNvSpPr>
            <a:spLocks noGrp="1"/>
          </p:cNvSpPr>
          <p:nvPr>
            <p:ph type="sldNum" sz="quarter" idx="10"/>
          </p:nvPr>
        </p:nvSpPr>
        <p:spPr/>
        <p:txBody>
          <a:bodyPr/>
          <a:lstStyle/>
          <a:p>
            <a:fld id="{5BA87294-AA12-4303-B9AB-6C5AFCBD6A98}" type="slidenum">
              <a:rPr lang="en-US" smtClean="0">
                <a:solidFill>
                  <a:prstClr val="black"/>
                </a:solidFill>
              </a:rPr>
              <a:pPr/>
              <a:t>74</a:t>
            </a:fld>
            <a:endParaRPr lang="en-US">
              <a:solidFill>
                <a:prstClr val="black"/>
              </a:solidFill>
            </a:endParaRPr>
          </a:p>
        </p:txBody>
      </p:sp>
    </p:spTree>
    <p:extLst>
      <p:ext uri="{BB962C8B-B14F-4D97-AF65-F5344CB8AC3E}">
        <p14:creationId xmlns:p14="http://schemas.microsoft.com/office/powerpoint/2010/main" val="14220533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6614988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BA87294-AA12-4303-B9AB-6C5AFCBD6A98}" type="slidenum">
              <a:rPr lang="en-US" smtClean="0">
                <a:solidFill>
                  <a:prstClr val="black"/>
                </a:solidFill>
              </a:rPr>
              <a:pPr/>
              <a:t>76</a:t>
            </a:fld>
            <a:endParaRPr lang="en-US">
              <a:solidFill>
                <a:prstClr val="black"/>
              </a:solidFill>
            </a:endParaRPr>
          </a:p>
        </p:txBody>
      </p:sp>
    </p:spTree>
    <p:extLst>
      <p:ext uri="{BB962C8B-B14F-4D97-AF65-F5344CB8AC3E}">
        <p14:creationId xmlns:p14="http://schemas.microsoft.com/office/powerpoint/2010/main" val="22211552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5BA87294-AA12-4303-B9AB-6C5AFCBD6A98}" type="slidenum">
              <a:rPr lang="en-US" smtClean="0">
                <a:solidFill>
                  <a:prstClr val="black"/>
                </a:solidFill>
              </a:rPr>
              <a:pPr/>
              <a:t>77</a:t>
            </a:fld>
            <a:endParaRPr lang="en-US">
              <a:solidFill>
                <a:prstClr val="black"/>
              </a:solidFill>
            </a:endParaRPr>
          </a:p>
        </p:txBody>
      </p:sp>
    </p:spTree>
    <p:extLst>
      <p:ext uri="{BB962C8B-B14F-4D97-AF65-F5344CB8AC3E}">
        <p14:creationId xmlns:p14="http://schemas.microsoft.com/office/powerpoint/2010/main" val="28084299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5BA87294-AA12-4303-B9AB-6C5AFCBD6A98}" type="slidenum">
              <a:rPr lang="en-US" smtClean="0">
                <a:solidFill>
                  <a:prstClr val="black"/>
                </a:solidFill>
              </a:rPr>
              <a:pPr/>
              <a:t>78</a:t>
            </a:fld>
            <a:endParaRPr lang="en-US">
              <a:solidFill>
                <a:prstClr val="black"/>
              </a:solidFill>
            </a:endParaRPr>
          </a:p>
        </p:txBody>
      </p:sp>
    </p:spTree>
    <p:extLst>
      <p:ext uri="{BB962C8B-B14F-4D97-AF65-F5344CB8AC3E}">
        <p14:creationId xmlns:p14="http://schemas.microsoft.com/office/powerpoint/2010/main" val="75953068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A87294-AA12-4303-B9AB-6C5AFCBD6A98}" type="slidenum">
              <a:rPr lang="en-US" smtClean="0">
                <a:solidFill>
                  <a:prstClr val="black"/>
                </a:solidFill>
              </a:rPr>
              <a:pPr/>
              <a:t>79</a:t>
            </a:fld>
            <a:endParaRPr lang="en-US">
              <a:solidFill>
                <a:prstClr val="black"/>
              </a:solidFill>
            </a:endParaRPr>
          </a:p>
        </p:txBody>
      </p:sp>
    </p:spTree>
    <p:extLst>
      <p:ext uri="{BB962C8B-B14F-4D97-AF65-F5344CB8AC3E}">
        <p14:creationId xmlns:p14="http://schemas.microsoft.com/office/powerpoint/2010/main" val="34413940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A87294-AA12-4303-B9AB-6C5AFCBD6A98}" type="slidenum">
              <a:rPr lang="en-US" smtClean="0">
                <a:solidFill>
                  <a:prstClr val="black"/>
                </a:solidFill>
              </a:rPr>
              <a:pPr/>
              <a:t>80</a:t>
            </a:fld>
            <a:endParaRPr lang="en-US">
              <a:solidFill>
                <a:prstClr val="black"/>
              </a:solidFill>
            </a:endParaRPr>
          </a:p>
        </p:txBody>
      </p:sp>
    </p:spTree>
    <p:extLst>
      <p:ext uri="{BB962C8B-B14F-4D97-AF65-F5344CB8AC3E}">
        <p14:creationId xmlns:p14="http://schemas.microsoft.com/office/powerpoint/2010/main" val="28501757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Weather/climate</a:t>
            </a:r>
            <a:r>
              <a:rPr lang="en-US" baseline="0" dirty="0" smtClean="0"/>
              <a:t> = influences range of variability, </a:t>
            </a:r>
          </a:p>
          <a:p>
            <a:r>
              <a:rPr lang="en-US" baseline="0" dirty="0" smtClean="0"/>
              <a:t>Management = great impact on the overall trend</a:t>
            </a:r>
            <a:endParaRPr lang="en-US" dirty="0"/>
          </a:p>
        </p:txBody>
      </p:sp>
      <p:sp>
        <p:nvSpPr>
          <p:cNvPr id="4" name="Slide Number Placeholder 3"/>
          <p:cNvSpPr>
            <a:spLocks noGrp="1"/>
          </p:cNvSpPr>
          <p:nvPr>
            <p:ph type="sldNum" sz="quarter" idx="10"/>
          </p:nvPr>
        </p:nvSpPr>
        <p:spPr/>
        <p:txBody>
          <a:bodyPr/>
          <a:lstStyle/>
          <a:p>
            <a:fld id="{7483137F-B11F-4BD5-AF72-5411967AE60F}" type="slidenum">
              <a:rPr lang="en-US" smtClean="0"/>
              <a:pPr/>
              <a:t>35</a:t>
            </a:fld>
            <a:endParaRPr lang="en-US"/>
          </a:p>
        </p:txBody>
      </p:sp>
    </p:spTree>
    <p:extLst>
      <p:ext uri="{BB962C8B-B14F-4D97-AF65-F5344CB8AC3E}">
        <p14:creationId xmlns:p14="http://schemas.microsoft.com/office/powerpoint/2010/main" val="149549153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A87294-AA12-4303-B9AB-6C5AFCBD6A98}" type="slidenum">
              <a:rPr lang="en-US" smtClean="0">
                <a:solidFill>
                  <a:prstClr val="black"/>
                </a:solidFill>
              </a:rPr>
              <a:pPr/>
              <a:t>92</a:t>
            </a:fld>
            <a:endParaRPr lang="en-US">
              <a:solidFill>
                <a:prstClr val="black"/>
              </a:solidFill>
            </a:endParaRPr>
          </a:p>
        </p:txBody>
      </p:sp>
    </p:spTree>
    <p:extLst>
      <p:ext uri="{BB962C8B-B14F-4D97-AF65-F5344CB8AC3E}">
        <p14:creationId xmlns:p14="http://schemas.microsoft.com/office/powerpoint/2010/main" val="805229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smtClean="0"/>
              <a:t>Weather/climate</a:t>
            </a:r>
            <a:r>
              <a:rPr lang="en-US" baseline="0" dirty="0" smtClean="0"/>
              <a:t> = influences range of variability, </a:t>
            </a:r>
          </a:p>
          <a:p>
            <a:r>
              <a:rPr lang="en-US" baseline="0" dirty="0" smtClean="0"/>
              <a:t>Management = great impact on the overall trend</a:t>
            </a:r>
            <a:endParaRPr lang="en-US" dirty="0"/>
          </a:p>
        </p:txBody>
      </p:sp>
      <p:sp>
        <p:nvSpPr>
          <p:cNvPr id="4" name="Slide Number Placeholder 3"/>
          <p:cNvSpPr>
            <a:spLocks noGrp="1"/>
          </p:cNvSpPr>
          <p:nvPr>
            <p:ph type="sldNum" sz="quarter" idx="10"/>
          </p:nvPr>
        </p:nvSpPr>
        <p:spPr/>
        <p:txBody>
          <a:bodyPr/>
          <a:lstStyle/>
          <a:p>
            <a:fld id="{7483137F-B11F-4BD5-AF72-5411967AE60F}"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14954915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aseline="0" dirty="0" smtClean="0"/>
              <a:t>Ok, I know we’re all looking first at the graphs, and then the pictures and the little cartoons below.  Let me explain them in context of the graphs really quick.</a:t>
            </a:r>
          </a:p>
          <a:p>
            <a:endParaRPr lang="en-US" baseline="0" dirty="0" smtClean="0"/>
          </a:p>
          <a:p>
            <a:r>
              <a:rPr lang="en-US" baseline="0" dirty="0" smtClean="0"/>
              <a:t>The first graph is the estimate of probability of brood success as a function of selection of distance to treatment.  What we see is when sage-grouse AVOID distance (as in they want to be closer to removal), their probability of brood success is high. And as they select greater distance, their probability of brood success falls.</a:t>
            </a:r>
          </a:p>
          <a:p>
            <a:endParaRPr lang="en-US" baseline="0" dirty="0" smtClean="0"/>
          </a:p>
          <a:p>
            <a:r>
              <a:rPr lang="en-US" baseline="0" dirty="0" smtClean="0"/>
              <a:t> The second graph is somewhat more intuitive – avoidance of conifer cover means seeking areas with lower conifer cover, and selection means selecting areas with higher conifer cover</a:t>
            </a:r>
          </a:p>
          <a:p>
            <a:endParaRPr lang="en-US" baseline="0" dirty="0" smtClean="0"/>
          </a:p>
          <a:p>
            <a:r>
              <a:rPr lang="en-US" baseline="0" dirty="0" smtClean="0"/>
              <a:t>What these graphs show is that as sage-grouse broods select sites with higher conifer cover, probability of success declines.</a:t>
            </a:r>
          </a:p>
          <a:p>
            <a:r>
              <a:rPr lang="en-US" dirty="0" smtClean="0"/>
              <a:t>And/or as grouse select areas farther</a:t>
            </a:r>
            <a:r>
              <a:rPr lang="en-US" baseline="0" dirty="0" smtClean="0"/>
              <a:t> from conifer removal treatments, probability of success declines.</a:t>
            </a:r>
          </a:p>
          <a:p>
            <a:endParaRPr lang="en-US" baseline="0" dirty="0" smtClean="0"/>
          </a:p>
          <a:p>
            <a:r>
              <a:rPr lang="en-US" baseline="0" dirty="0" smtClean="0"/>
              <a:t>Both of these declines were significant at 0.05 P level.  The appearance of a non-significant result for distance to treatments is a function of the response being displayed as an odds ratio, and should not be taken to mean insignificant results.</a:t>
            </a:r>
            <a:endParaRPr lang="en-US" dirty="0" smtClean="0"/>
          </a:p>
          <a:p>
            <a:endParaRPr lang="en-US" dirty="0" smtClean="0"/>
          </a:p>
          <a:p>
            <a:r>
              <a:rPr lang="en-US" dirty="0" smtClean="0"/>
              <a:t>Because brood</a:t>
            </a:r>
            <a:r>
              <a:rPr lang="en-US" baseline="0" dirty="0" smtClean="0"/>
              <a:t> success is a function of the log-odds, it is difficult to evaluate this in terms of a measurable distance, however the more important message is that selection of sites where conifer had been removed wouldn’t be possible without removing conifers, and thus this source of increased reproductive fitness would not be available.</a:t>
            </a:r>
            <a:endParaRPr lang="en-US" dirty="0"/>
          </a:p>
        </p:txBody>
      </p:sp>
      <p:sp>
        <p:nvSpPr>
          <p:cNvPr id="4" name="Slide Number Placeholder 3"/>
          <p:cNvSpPr>
            <a:spLocks noGrp="1"/>
          </p:cNvSpPr>
          <p:nvPr>
            <p:ph type="sldNum" sz="quarter" idx="10"/>
          </p:nvPr>
        </p:nvSpPr>
        <p:spPr/>
        <p:txBody>
          <a:bodyPr/>
          <a:lstStyle/>
          <a:p>
            <a:fld id="{84ABE705-E864-43E8-BE33-DD0F93469A89}" type="slidenum">
              <a:rPr lang="en-US" smtClean="0">
                <a:solidFill>
                  <a:prstClr val="black"/>
                </a:solidFill>
              </a:rPr>
              <a:pPr/>
              <a:t>60</a:t>
            </a:fld>
            <a:endParaRPr lang="en-US">
              <a:solidFill>
                <a:prstClr val="black"/>
              </a:solidFill>
            </a:endParaRPr>
          </a:p>
        </p:txBody>
      </p:sp>
    </p:spTree>
    <p:extLst>
      <p:ext uri="{BB962C8B-B14F-4D97-AF65-F5344CB8AC3E}">
        <p14:creationId xmlns:p14="http://schemas.microsoft.com/office/powerpoint/2010/main" val="30232358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aseline="0" dirty="0" smtClean="0"/>
              <a:t>This model suggested that for every 1 km a nest was located farther from conifer removal, probability of nest success declined by 9.1% (P &lt; 0.05)</a:t>
            </a:r>
          </a:p>
          <a:p>
            <a:endParaRPr lang="en-US" baseline="0" dirty="0" smtClean="0"/>
          </a:p>
          <a:p>
            <a:r>
              <a:rPr lang="en-US" baseline="0" dirty="0" smtClean="0"/>
              <a:t>Seeing that conifer removal had such a strong effect on nest success, we performed a post hoc analysis using the other univariate model with only conifer cover class as the predictor variable for nest success.  Although non-significant – it did indicate that probability of nest success declined as sage-grouse selected nest sites in areas of greater conifer canopy cover.</a:t>
            </a:r>
          </a:p>
        </p:txBody>
      </p:sp>
      <p:sp>
        <p:nvSpPr>
          <p:cNvPr id="4" name="Slide Number Placeholder 3"/>
          <p:cNvSpPr>
            <a:spLocks noGrp="1"/>
          </p:cNvSpPr>
          <p:nvPr>
            <p:ph type="sldNum" sz="quarter" idx="10"/>
          </p:nvPr>
        </p:nvSpPr>
        <p:spPr/>
        <p:txBody>
          <a:bodyPr/>
          <a:lstStyle/>
          <a:p>
            <a:fld id="{84ABE705-E864-43E8-BE33-DD0F93469A89}" type="slidenum">
              <a:rPr lang="en-US" smtClean="0">
                <a:solidFill>
                  <a:prstClr val="black"/>
                </a:solidFill>
              </a:rPr>
              <a:pPr/>
              <a:t>61</a:t>
            </a:fld>
            <a:endParaRPr lang="en-US">
              <a:solidFill>
                <a:prstClr val="black"/>
              </a:solidFill>
            </a:endParaRPr>
          </a:p>
        </p:txBody>
      </p:sp>
    </p:spTree>
    <p:extLst>
      <p:ext uri="{BB962C8B-B14F-4D97-AF65-F5344CB8AC3E}">
        <p14:creationId xmlns:p14="http://schemas.microsoft.com/office/powerpoint/2010/main" val="24527593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A87294-AA12-4303-B9AB-6C5AFCBD6A98}" type="slidenum">
              <a:rPr lang="en-US" smtClean="0">
                <a:solidFill>
                  <a:prstClr val="black"/>
                </a:solidFill>
              </a:rPr>
              <a:pPr/>
              <a:t>64</a:t>
            </a:fld>
            <a:endParaRPr lang="en-US">
              <a:solidFill>
                <a:prstClr val="black"/>
              </a:solidFill>
            </a:endParaRPr>
          </a:p>
        </p:txBody>
      </p:sp>
    </p:spTree>
    <p:extLst>
      <p:ext uri="{BB962C8B-B14F-4D97-AF65-F5344CB8AC3E}">
        <p14:creationId xmlns:p14="http://schemas.microsoft.com/office/powerpoint/2010/main" val="13812331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A87294-AA12-4303-B9AB-6C5AFCBD6A98}" type="slidenum">
              <a:rPr lang="en-US" smtClean="0">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24319355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17116659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32190245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hemeOverride" Target="../theme/themeOverride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hemeOverride" Target="../theme/themeOverride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4A8C829-D7A6-42A9-A161-DE7FB6C28116}" type="slidenum">
              <a:rPr lang="en-US"/>
              <a:pPr>
                <a:defRPr/>
              </a:pPr>
              <a:t>‹#›</a:t>
            </a:fld>
            <a:endParaRPr lang="en-US"/>
          </a:p>
        </p:txBody>
      </p:sp>
    </p:spTree>
    <p:extLst>
      <p:ext uri="{BB962C8B-B14F-4D97-AF65-F5344CB8AC3E}">
        <p14:creationId xmlns:p14="http://schemas.microsoft.com/office/powerpoint/2010/main" val="3934172838"/>
      </p:ext>
    </p:extLst>
  </p:cSld>
  <p:clrMapOvr>
    <a:masterClrMapping/>
  </p:clrMapOvr>
  <p:transition spd="slow" advTm="3000">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26BAC17-4090-405A-8BF0-FF10E4A4BCDE}" type="slidenum">
              <a:rPr lang="en-US"/>
              <a:pPr>
                <a:defRPr/>
              </a:pPr>
              <a:t>‹#›</a:t>
            </a:fld>
            <a:endParaRPr lang="en-US"/>
          </a:p>
        </p:txBody>
      </p:sp>
    </p:spTree>
    <p:extLst>
      <p:ext uri="{BB962C8B-B14F-4D97-AF65-F5344CB8AC3E}">
        <p14:creationId xmlns:p14="http://schemas.microsoft.com/office/powerpoint/2010/main" val="1840345481"/>
      </p:ext>
    </p:extLst>
  </p:cSld>
  <p:clrMapOvr>
    <a:masterClrMapping/>
  </p:clrMapOvr>
  <p:transition spd="slow" advTm="3000">
    <p:fade thruBlk="1"/>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lvl5pPr>
              <a:defRPr/>
            </a:lvl5pPr>
            <a:lvl6pPr>
              <a:defRPr/>
            </a:lvl6pPr>
            <a:lvl7pPr>
              <a:defRPr/>
            </a:lvl7pPr>
            <a:lvl8pPr>
              <a:defRPr/>
            </a:lvl8pPr>
            <a:lvl9pPr>
              <a:buFont typeface="Arial" pitchFamily="34" charset="0"/>
              <a:buChar cha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10"/>
          </p:nvPr>
        </p:nvSpPr>
        <p:spPr/>
        <p:txBody>
          <a:bodyPr/>
          <a:lstStyle/>
          <a:p>
            <a:fld id="{24378C74-E4B3-40F5-B613-5D93E060461A}" type="datetimeFigureOut">
              <a:rPr lang="en-US" smtClean="0">
                <a:solidFill>
                  <a:prstClr val="black">
                    <a:lumMod val="65000"/>
                    <a:lumOff val="35000"/>
                  </a:prstClr>
                </a:solidFill>
              </a:rPr>
              <a:pPr/>
              <a:t>11/14/2016</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D6600EC7-52DA-4D71-A36F-9AA720366F79}"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89696018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1371616"/>
            <a:ext cx="7772400" cy="2505075"/>
          </a:xfrm>
        </p:spPr>
        <p:txBody>
          <a:bodyPr anchor="b"/>
          <a:lstStyle>
            <a:lvl1pPr algn="ctr" defTabSz="914400" rtl="0" eaLnBrk="1" latinLnBrk="0" hangingPunct="1">
              <a:lnSpc>
                <a:spcPct val="100000"/>
              </a:lnSpc>
              <a:spcBef>
                <a:spcPct val="0"/>
              </a:spcBef>
              <a:buNone/>
              <a:defRPr lang="en-US" sz="4800" kern="1200" dirty="0" smtClean="0">
                <a:solidFill>
                  <a:schemeClr val="tx2"/>
                </a:solidFill>
                <a:effectLst>
                  <a:outerShdw blurRad="63500" dist="38100" dir="5400000" algn="t" rotWithShape="0">
                    <a:prstClr val="black">
                      <a:alpha val="25000"/>
                    </a:prstClr>
                  </a:outerShdw>
                </a:effectLst>
                <a:latin typeface="+mn-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22313" y="4068779"/>
            <a:ext cx="7772400" cy="1131887"/>
          </a:xfrm>
        </p:spPr>
        <p:txBody>
          <a:bodyPr anchor="t"/>
          <a:lstStyle>
            <a:lvl1pPr marL="0" indent="0" algn="ct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4378C74-E4B3-40F5-B613-5D93E060461A}" type="datetimeFigureOut">
              <a:rPr lang="en-US" smtClean="0">
                <a:solidFill>
                  <a:prstClr val="black">
                    <a:lumMod val="65000"/>
                    <a:lumOff val="35000"/>
                  </a:prstClr>
                </a:solidFill>
              </a:rPr>
              <a:pPr/>
              <a:t>11/14/2016</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D6600EC7-52DA-4D71-A36F-9AA720366F79}"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7" name="Oval 6"/>
          <p:cNvSpPr/>
          <p:nvPr/>
        </p:nvSpPr>
        <p:spPr>
          <a:xfrm>
            <a:off x="4495800"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8" name="Oval 7"/>
          <p:cNvSpPr/>
          <p:nvPr/>
        </p:nvSpPr>
        <p:spPr>
          <a:xfrm>
            <a:off x="4695825"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9" name="Oval 8"/>
          <p:cNvSpPr/>
          <p:nvPr/>
        </p:nvSpPr>
        <p:spPr>
          <a:xfrm>
            <a:off x="4296729" y="3924300"/>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2217536909"/>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Content Placeholder 3"/>
          <p:cNvSpPr>
            <a:spLocks noGrp="1"/>
          </p:cNvSpPr>
          <p:nvPr>
            <p:ph sz="half" idx="2"/>
          </p:nvPr>
        </p:nvSpPr>
        <p:spPr>
          <a:xfrm>
            <a:off x="4648200" y="1600206"/>
            <a:ext cx="4038600" cy="4525963"/>
          </a:xfrm>
        </p:spPr>
        <p:txBody>
          <a:bodyPr/>
          <a:lstStyle>
            <a:lvl1pPr>
              <a:defRPr sz="2400"/>
            </a:lvl1pPr>
            <a:lvl2pPr>
              <a:defRPr sz="16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5" name="Date Placeholder 4"/>
          <p:cNvSpPr>
            <a:spLocks noGrp="1"/>
          </p:cNvSpPr>
          <p:nvPr>
            <p:ph type="dt" sz="half" idx="10"/>
          </p:nvPr>
        </p:nvSpPr>
        <p:spPr/>
        <p:txBody>
          <a:bodyPr/>
          <a:lstStyle/>
          <a:p>
            <a:fld id="{24378C74-E4B3-40F5-B613-5D93E060461A}" type="datetimeFigureOut">
              <a:rPr lang="en-US" smtClean="0">
                <a:solidFill>
                  <a:prstClr val="black">
                    <a:lumMod val="65000"/>
                    <a:lumOff val="35000"/>
                  </a:prstClr>
                </a:solidFill>
              </a:rPr>
              <a:pPr/>
              <a:t>11/14/2016</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D6600EC7-52DA-4D71-A36F-9AA720366F79}"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9" name="Content Placeholder 8"/>
          <p:cNvSpPr>
            <a:spLocks noGrp="1"/>
          </p:cNvSpPr>
          <p:nvPr>
            <p:ph sz="quarter" idx="13"/>
          </p:nvPr>
        </p:nvSpPr>
        <p:spPr>
          <a:xfrm>
            <a:off x="365760" y="1600200"/>
            <a:ext cx="4041648" cy="452628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0982324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600200"/>
            <a:ext cx="4040188"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648208" y="1600200"/>
            <a:ext cx="4041775" cy="609600"/>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7" name="Date Placeholder 6"/>
          <p:cNvSpPr>
            <a:spLocks noGrp="1"/>
          </p:cNvSpPr>
          <p:nvPr>
            <p:ph type="dt" sz="half" idx="10"/>
          </p:nvPr>
        </p:nvSpPr>
        <p:spPr/>
        <p:txBody>
          <a:bodyPr/>
          <a:lstStyle/>
          <a:p>
            <a:fld id="{24378C74-E4B3-40F5-B613-5D93E060461A}" type="datetimeFigureOut">
              <a:rPr lang="en-US" smtClean="0">
                <a:solidFill>
                  <a:prstClr val="black">
                    <a:lumMod val="65000"/>
                    <a:lumOff val="35000"/>
                  </a:prstClr>
                </a:solidFill>
              </a:rPr>
              <a:pPr/>
              <a:t>11/14/2016</a:t>
            </a:fld>
            <a:endParaRPr lang="en-US">
              <a:solidFill>
                <a:prstClr val="black">
                  <a:lumMod val="65000"/>
                  <a:lumOff val="35000"/>
                </a:prstClr>
              </a:solidFill>
            </a:endParaRPr>
          </a:p>
        </p:txBody>
      </p:sp>
      <p:sp>
        <p:nvSpPr>
          <p:cNvPr id="8" name="Footer Placeholder 7"/>
          <p:cNvSpPr>
            <a:spLocks noGrp="1"/>
          </p:cNvSpPr>
          <p:nvPr>
            <p:ph type="ftr" sz="quarter" idx="11"/>
          </p:nvPr>
        </p:nvSpPr>
        <p:spPr/>
        <p:txBody>
          <a:bodyPr/>
          <a:lstStyle/>
          <a:p>
            <a:endParaRPr lang="en-US">
              <a:solidFill>
                <a:prstClr val="black">
                  <a:lumMod val="65000"/>
                  <a:lumOff val="35000"/>
                </a:prstClr>
              </a:solidFill>
            </a:endParaRPr>
          </a:p>
        </p:txBody>
      </p:sp>
      <p:sp>
        <p:nvSpPr>
          <p:cNvPr id="9" name="Slide Number Placeholder 8"/>
          <p:cNvSpPr>
            <a:spLocks noGrp="1"/>
          </p:cNvSpPr>
          <p:nvPr>
            <p:ph type="sldNum" sz="quarter" idx="12"/>
          </p:nvPr>
        </p:nvSpPr>
        <p:spPr/>
        <p:txBody>
          <a:bodyPr/>
          <a:lstStyle/>
          <a:p>
            <a:fld id="{D6600EC7-52DA-4D71-A36F-9AA720366F79}"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11" name="Content Placeholder 10"/>
          <p:cNvSpPr>
            <a:spLocks noGrp="1"/>
          </p:cNvSpPr>
          <p:nvPr>
            <p:ph sz="quarter" idx="13"/>
          </p:nvPr>
        </p:nvSpPr>
        <p:spPr>
          <a:xfrm>
            <a:off x="457200" y="2212848"/>
            <a:ext cx="4041648" cy="391363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72584" y="2212856"/>
            <a:ext cx="4041648" cy="39131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49853398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24378C74-E4B3-40F5-B613-5D93E060461A}" type="datetimeFigureOut">
              <a:rPr lang="en-US" smtClean="0">
                <a:solidFill>
                  <a:prstClr val="black">
                    <a:lumMod val="65000"/>
                    <a:lumOff val="35000"/>
                  </a:prstClr>
                </a:solidFill>
              </a:rPr>
              <a:pPr/>
              <a:t>11/14/2016</a:t>
            </a:fld>
            <a:endParaRPr lang="en-US">
              <a:solidFill>
                <a:prstClr val="black">
                  <a:lumMod val="65000"/>
                  <a:lumOff val="35000"/>
                </a:prstClr>
              </a:solidFill>
            </a:endParaRPr>
          </a:p>
        </p:txBody>
      </p:sp>
      <p:sp>
        <p:nvSpPr>
          <p:cNvPr id="4" name="Footer Placeholder 3"/>
          <p:cNvSpPr>
            <a:spLocks noGrp="1"/>
          </p:cNvSpPr>
          <p:nvPr>
            <p:ph type="ftr" sz="quarter" idx="11"/>
          </p:nvPr>
        </p:nvSpPr>
        <p:spPr/>
        <p:txBody>
          <a:bodyPr/>
          <a:lstStyle/>
          <a:p>
            <a:endParaRPr lang="en-US">
              <a:solidFill>
                <a:prstClr val="black">
                  <a:lumMod val="65000"/>
                  <a:lumOff val="35000"/>
                </a:prstClr>
              </a:solidFill>
            </a:endParaRPr>
          </a:p>
        </p:txBody>
      </p:sp>
      <p:sp>
        <p:nvSpPr>
          <p:cNvPr id="5" name="Slide Number Placeholder 4"/>
          <p:cNvSpPr>
            <a:spLocks noGrp="1"/>
          </p:cNvSpPr>
          <p:nvPr>
            <p:ph type="sldNum" sz="quarter" idx="12"/>
          </p:nvPr>
        </p:nvSpPr>
        <p:spPr/>
        <p:txBody>
          <a:bodyPr/>
          <a:lstStyle/>
          <a:p>
            <a:fld id="{D6600EC7-52DA-4D71-A36F-9AA720366F79}"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183791977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378C74-E4B3-40F5-B613-5D93E060461A}" type="datetimeFigureOut">
              <a:rPr lang="en-US" smtClean="0">
                <a:solidFill>
                  <a:prstClr val="black">
                    <a:lumMod val="65000"/>
                    <a:lumOff val="35000"/>
                  </a:prstClr>
                </a:solidFill>
              </a:rPr>
              <a:pPr/>
              <a:t>11/14/2016</a:t>
            </a:fld>
            <a:endParaRPr lang="en-US">
              <a:solidFill>
                <a:prstClr val="black">
                  <a:lumMod val="65000"/>
                  <a:lumOff val="35000"/>
                </a:prstClr>
              </a:solidFill>
            </a:endParaRPr>
          </a:p>
        </p:txBody>
      </p:sp>
      <p:sp>
        <p:nvSpPr>
          <p:cNvPr id="3" name="Footer Placeholder 2"/>
          <p:cNvSpPr>
            <a:spLocks noGrp="1"/>
          </p:cNvSpPr>
          <p:nvPr>
            <p:ph type="ftr" sz="quarter" idx="11"/>
          </p:nvPr>
        </p:nvSpPr>
        <p:spPr/>
        <p:txBody>
          <a:bodyPr/>
          <a:lstStyle/>
          <a:p>
            <a:endParaRPr lang="en-US">
              <a:solidFill>
                <a:prstClr val="black">
                  <a:lumMod val="65000"/>
                  <a:lumOff val="35000"/>
                </a:prstClr>
              </a:solidFill>
            </a:endParaRPr>
          </a:p>
        </p:txBody>
      </p:sp>
      <p:sp>
        <p:nvSpPr>
          <p:cNvPr id="4" name="Slide Number Placeholder 3"/>
          <p:cNvSpPr>
            <a:spLocks noGrp="1"/>
          </p:cNvSpPr>
          <p:nvPr>
            <p:ph type="sldNum" sz="quarter" idx="12"/>
          </p:nvPr>
        </p:nvSpPr>
        <p:spPr/>
        <p:txBody>
          <a:bodyPr/>
          <a:lstStyle/>
          <a:p>
            <a:fld id="{D6600EC7-52DA-4D71-A36F-9AA720366F79}"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16241059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907089" y="266700"/>
            <a:ext cx="3008313" cy="2095500"/>
          </a:xfrm>
        </p:spPr>
        <p:txBody>
          <a:bodyPr anchor="b"/>
          <a:lstStyle>
            <a:lvl1pPr algn="ctr">
              <a:lnSpc>
                <a:spcPct val="100000"/>
              </a:lnSpc>
              <a:defRPr sz="2800" b="0">
                <a:effectLst>
                  <a:outerShdw blurRad="50800" dist="25400" dir="5400000" algn="t" rotWithShape="0">
                    <a:prstClr val="black">
                      <a:alpha val="25000"/>
                    </a:prstClr>
                  </a:outerShdw>
                </a:effectLst>
              </a:defRPr>
            </a:lvl1pPr>
          </a:lstStyle>
          <a:p>
            <a:r>
              <a:rPr lang="en-US" smtClean="0"/>
              <a:t>Click to edit Master title style</a:t>
            </a:r>
            <a:endParaRPr lang="en-US" dirty="0"/>
          </a:p>
        </p:txBody>
      </p:sp>
      <p:sp>
        <p:nvSpPr>
          <p:cNvPr id="3" name="Content Placeholder 2"/>
          <p:cNvSpPr>
            <a:spLocks noGrp="1"/>
          </p:cNvSpPr>
          <p:nvPr>
            <p:ph idx="1"/>
          </p:nvPr>
        </p:nvSpPr>
        <p:spPr>
          <a:xfrm>
            <a:off x="719145" y="273066"/>
            <a:ext cx="4995863"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907089" y="2438416"/>
            <a:ext cx="3008313" cy="3687763"/>
          </a:xfrm>
        </p:spPr>
        <p:txBody>
          <a:bodyPr>
            <a:normAutofit/>
          </a:bodyPr>
          <a:lstStyle>
            <a:lvl1pPr marL="0" indent="0" algn="ctr">
              <a:lnSpc>
                <a:spcPct val="125000"/>
              </a:lnSpc>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378C74-E4B3-40F5-B613-5D93E060461A}" type="datetimeFigureOut">
              <a:rPr lang="en-US" smtClean="0">
                <a:solidFill>
                  <a:prstClr val="black">
                    <a:lumMod val="65000"/>
                    <a:lumOff val="35000"/>
                  </a:prstClr>
                </a:solidFill>
              </a:rPr>
              <a:pPr/>
              <a:t>11/14/2016</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D6600EC7-52DA-4D71-A36F-9AA720366F79}"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4283594198"/>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79577" y="228600"/>
            <a:ext cx="5711824" cy="895350"/>
          </a:xfrm>
        </p:spPr>
        <p:txBody>
          <a:bodyPr anchor="b"/>
          <a:lstStyle>
            <a:lvl1pPr algn="ctr">
              <a:lnSpc>
                <a:spcPct val="100000"/>
              </a:lnSpc>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1508127" y="1143000"/>
            <a:ext cx="6054724" cy="4541044"/>
          </a:xfrm>
          <a:ln w="76200">
            <a:solidFill>
              <a:schemeClr val="bg1"/>
            </a:solidFill>
          </a:ln>
          <a:effectLst>
            <a:outerShdw blurRad="88900" dist="50800" dir="5400000" algn="ctr" rotWithShape="0">
              <a:srgbClr val="000000">
                <a:alpha val="25000"/>
              </a:srgbClr>
            </a:outerShdw>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679577" y="5810250"/>
            <a:ext cx="5711824" cy="5334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4378C74-E4B3-40F5-B613-5D93E060461A}" type="datetimeFigureOut">
              <a:rPr lang="en-US" smtClean="0">
                <a:solidFill>
                  <a:prstClr val="black">
                    <a:lumMod val="65000"/>
                    <a:lumOff val="35000"/>
                  </a:prstClr>
                </a:solidFill>
              </a:rPr>
              <a:pPr/>
              <a:t>11/14/2016</a:t>
            </a:fld>
            <a:endParaRPr lang="en-US">
              <a:solidFill>
                <a:prstClr val="black">
                  <a:lumMod val="65000"/>
                  <a:lumOff val="35000"/>
                </a:prstClr>
              </a:solidFill>
            </a:endParaRPr>
          </a:p>
        </p:txBody>
      </p:sp>
      <p:sp>
        <p:nvSpPr>
          <p:cNvPr id="6" name="Footer Placeholder 5"/>
          <p:cNvSpPr>
            <a:spLocks noGrp="1"/>
          </p:cNvSpPr>
          <p:nvPr>
            <p:ph type="ftr" sz="quarter" idx="11"/>
          </p:nvPr>
        </p:nvSpPr>
        <p:spPr/>
        <p:txBody>
          <a:bodyPr/>
          <a:lstStyle/>
          <a:p>
            <a:endParaRPr lang="en-US">
              <a:solidFill>
                <a:prstClr val="black">
                  <a:lumMod val="65000"/>
                  <a:lumOff val="35000"/>
                </a:prstClr>
              </a:solidFill>
            </a:endParaRPr>
          </a:p>
        </p:txBody>
      </p:sp>
      <p:sp>
        <p:nvSpPr>
          <p:cNvPr id="7" name="Slide Number Placeholder 6"/>
          <p:cNvSpPr>
            <a:spLocks noGrp="1"/>
          </p:cNvSpPr>
          <p:nvPr>
            <p:ph type="sldNum" sz="quarter" idx="12"/>
          </p:nvPr>
        </p:nvSpPr>
        <p:spPr/>
        <p:txBody>
          <a:bodyPr/>
          <a:lstStyle/>
          <a:p>
            <a:fld id="{D6600EC7-52DA-4D71-A36F-9AA720366F79}"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277978433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378C74-E4B3-40F5-B613-5D93E060461A}" type="datetimeFigureOut">
              <a:rPr lang="en-US" smtClean="0">
                <a:solidFill>
                  <a:prstClr val="black">
                    <a:lumMod val="65000"/>
                    <a:lumOff val="35000"/>
                  </a:prstClr>
                </a:solidFill>
              </a:rPr>
              <a:pPr/>
              <a:t>11/14/2016</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D6600EC7-52DA-4D71-A36F-9AA720366F79}"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0678426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54"/>
            <a:ext cx="2057400" cy="5851525"/>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27465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4378C74-E4B3-40F5-B613-5D93E060461A}" type="datetimeFigureOut">
              <a:rPr lang="en-US" smtClean="0">
                <a:solidFill>
                  <a:prstClr val="black">
                    <a:lumMod val="65000"/>
                    <a:lumOff val="35000"/>
                  </a:prstClr>
                </a:solidFill>
              </a:rPr>
              <a:pPr/>
              <a:t>11/14/2016</a:t>
            </a:fld>
            <a:endParaRPr lang="en-US">
              <a:solidFill>
                <a:prstClr val="black">
                  <a:lumMod val="65000"/>
                  <a:lumOff val="35000"/>
                </a:prstClr>
              </a:solidFill>
            </a:endParaRPr>
          </a:p>
        </p:txBody>
      </p:sp>
      <p:sp>
        <p:nvSpPr>
          <p:cNvPr id="5" name="Footer Placeholder 4"/>
          <p:cNvSpPr>
            <a:spLocks noGrp="1"/>
          </p:cNvSpPr>
          <p:nvPr>
            <p:ph type="ftr" sz="quarter" idx="11"/>
          </p:nvPr>
        </p:nvSpPr>
        <p:spPr/>
        <p:txBody>
          <a:bodyPr/>
          <a:lstStyle/>
          <a:p>
            <a:endParaRPr lang="en-US">
              <a:solidFill>
                <a:prstClr val="black">
                  <a:lumMod val="65000"/>
                  <a:lumOff val="35000"/>
                </a:prstClr>
              </a:solidFill>
            </a:endParaRPr>
          </a:p>
        </p:txBody>
      </p:sp>
      <p:sp>
        <p:nvSpPr>
          <p:cNvPr id="6" name="Slide Number Placeholder 5"/>
          <p:cNvSpPr>
            <a:spLocks noGrp="1"/>
          </p:cNvSpPr>
          <p:nvPr>
            <p:ph type="sldNum" sz="quarter" idx="12"/>
          </p:nvPr>
        </p:nvSpPr>
        <p:spPr/>
        <p:txBody>
          <a:bodyPr/>
          <a:lstStyle/>
          <a:p>
            <a:fld id="{D6600EC7-52DA-4D71-A36F-9AA720366F79}" type="slidenum">
              <a:rPr lang="en-US" smtClean="0">
                <a:solidFill>
                  <a:prstClr val="black">
                    <a:lumMod val="65000"/>
                    <a:lumOff val="35000"/>
                  </a:prstClr>
                </a:solidFill>
              </a:rPr>
              <a:pPr/>
              <a:t>‹#›</a:t>
            </a:fld>
            <a:endParaRPr lang="en-US">
              <a:solidFill>
                <a:prstClr val="black">
                  <a:lumMod val="65000"/>
                  <a:lumOff val="35000"/>
                </a:prstClr>
              </a:solidFill>
            </a:endParaRPr>
          </a:p>
        </p:txBody>
      </p:sp>
    </p:spTree>
    <p:extLst>
      <p:ext uri="{BB962C8B-B14F-4D97-AF65-F5344CB8AC3E}">
        <p14:creationId xmlns:p14="http://schemas.microsoft.com/office/powerpoint/2010/main" val="3851798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ECA945C-CE44-454E-AB91-F8912E5105D6}" type="slidenum">
              <a:rPr lang="en-US"/>
              <a:pPr>
                <a:defRPr/>
              </a:pPr>
              <a:t>‹#›</a:t>
            </a:fld>
            <a:endParaRPr lang="en-US"/>
          </a:p>
        </p:txBody>
      </p:sp>
    </p:spTree>
    <p:extLst>
      <p:ext uri="{BB962C8B-B14F-4D97-AF65-F5344CB8AC3E}">
        <p14:creationId xmlns:p14="http://schemas.microsoft.com/office/powerpoint/2010/main" val="4047673638"/>
      </p:ext>
    </p:extLst>
  </p:cSld>
  <p:clrMapOvr>
    <a:masterClrMapping/>
  </p:clrMapOvr>
  <p:transition spd="slow" advTm="3000">
    <p:fade thruBlk="1"/>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69"/>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A8C829-D7A6-42A9-A161-DE7FB6C281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99397908"/>
      </p:ext>
    </p:extLst>
  </p:cSld>
  <p:clrMapOvr>
    <a:masterClrMapping/>
  </p:clrMapOvr>
  <p:transition spd="slow" advTm="3000">
    <p:fade thruBlk="1"/>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682528-17B0-4876-B595-476619332A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1506996"/>
      </p:ext>
    </p:extLst>
  </p:cSld>
  <p:clrMapOvr>
    <a:masterClrMapping/>
  </p:clrMapOvr>
  <p:transition spd="slow" advTm="3000">
    <p:fade thruBlk="1"/>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7A5853-4637-4810-AAD4-3703AAAE8C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66998544"/>
      </p:ext>
    </p:extLst>
  </p:cSld>
  <p:clrMapOvr>
    <a:masterClrMapping/>
  </p:clrMapOvr>
  <p:transition spd="slow" advTm="3000">
    <p:fade thruBlk="1"/>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2567-AC7D-4FB8-8615-B34B31008B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6370920"/>
      </p:ext>
    </p:extLst>
  </p:cSld>
  <p:clrMapOvr>
    <a:masterClrMapping/>
  </p:clrMapOvr>
  <p:transition spd="slow" advTm="3000">
    <p:fade thruBlk="1"/>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F369B74-F2D2-44FB-838C-FCF15B72AD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0207447"/>
      </p:ext>
    </p:extLst>
  </p:cSld>
  <p:clrMapOvr>
    <a:masterClrMapping/>
  </p:clrMapOvr>
  <p:transition spd="slow" advTm="3000">
    <p:fade thruBlk="1"/>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CEB6D10-CB15-4681-A85D-8C4046065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3475567"/>
      </p:ext>
    </p:extLst>
  </p:cSld>
  <p:clrMapOvr>
    <a:masterClrMapping/>
  </p:clrMapOvr>
  <p:transition spd="slow" advTm="3000">
    <p:fade thruBlk="1"/>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0F4442E-E254-4611-8C6A-DC013E6850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2936450"/>
      </p:ext>
    </p:extLst>
  </p:cSld>
  <p:clrMapOvr>
    <a:masterClrMapping/>
  </p:clrMapOvr>
  <p:transition spd="slow" advTm="3000">
    <p:fade thruBlk="1"/>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9ECA8D-AC65-4044-8366-EB85B0ACE9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5382259"/>
      </p:ext>
    </p:extLst>
  </p:cSld>
  <p:clrMapOvr>
    <a:masterClrMapping/>
  </p:clrMapOvr>
  <p:transition spd="slow" advTm="3000">
    <p:fade thruBlk="1"/>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471A2B-9455-4379-BF00-06B3561768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8580568"/>
      </p:ext>
    </p:extLst>
  </p:cSld>
  <p:clrMapOvr>
    <a:masterClrMapping/>
  </p:clrMapOvr>
  <p:transition spd="slow" advTm="3000">
    <p:fade thruBlk="1"/>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6BAC17-4090-405A-8BF0-FF10E4A4BC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13606832"/>
      </p:ext>
    </p:extLst>
  </p:cSld>
  <p:clrMapOvr>
    <a:masterClrMapping/>
  </p:clrMapOvr>
  <p:transition spd="slow" advTm="3000">
    <p:fade thruBlk="1"/>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565161" y="744560"/>
            <a:ext cx="8005763" cy="5349875"/>
            <a:chOff x="752858" y="744469"/>
            <a:chExt cx="10674117" cy="5349671"/>
          </a:xfrm>
        </p:grpSpPr>
        <p:sp>
          <p:nvSpPr>
            <p:cNvPr id="5" name="Freeform 6"/>
            <p:cNvSpPr>
              <a:spLocks/>
            </p:cNvSpPr>
            <p:nvPr/>
          </p:nvSpPr>
          <p:spPr bwMode="auto">
            <a:xfrm>
              <a:off x="8151962" y="1685652"/>
              <a:ext cx="3275013" cy="4408488"/>
            </a:xfrm>
            <a:custGeom>
              <a:avLst/>
              <a:gdLst>
                <a:gd name="T0" fmla="*/ 8761 w 10000"/>
                <a:gd name="T1" fmla="*/ 0 h 10000"/>
                <a:gd name="T2" fmla="*/ 10000 w 10000"/>
                <a:gd name="T3" fmla="*/ 0 h 10000"/>
                <a:gd name="T4" fmla="*/ 10000 w 10000"/>
                <a:gd name="T5" fmla="*/ 10000 h 10000"/>
                <a:gd name="T6" fmla="*/ 0 w 10000"/>
                <a:gd name="T7" fmla="*/ 10000 h 10000"/>
                <a:gd name="T8" fmla="*/ 0 w 10000"/>
                <a:gd name="T9" fmla="*/ 9126 h 10000"/>
                <a:gd name="T10" fmla="*/ 8761 w 10000"/>
                <a:gd name="T11" fmla="*/ 9127 h 10000"/>
                <a:gd name="T12" fmla="*/ 8761 w 10000"/>
                <a:gd name="T13" fmla="*/ 0 h 10000"/>
              </a:gdLst>
              <a:ahLst/>
              <a:cxnLst>
                <a:cxn ang="0">
                  <a:pos x="T0" y="T1"/>
                </a:cxn>
                <a:cxn ang="0">
                  <a:pos x="T2" y="T3"/>
                </a:cxn>
                <a:cxn ang="0">
                  <a:pos x="T4" y="T5"/>
                </a:cxn>
                <a:cxn ang="0">
                  <a:pos x="T6" y="T7"/>
                </a:cxn>
                <a:cxn ang="0">
                  <a:pos x="T8" y="T9"/>
                </a:cxn>
                <a:cxn ang="0">
                  <a:pos x="T10" y="T11"/>
                </a:cxn>
                <a:cxn ang="0">
                  <a:pos x="T12" y="T13"/>
                </a:cxn>
              </a:cxnLst>
              <a:rect l="0" t="0"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6" name="Freeform 6"/>
            <p:cNvSpPr>
              <a:spLocks/>
            </p:cNvSpPr>
            <p:nvPr/>
          </p:nvSpPr>
          <p:spPr bwMode="auto">
            <a:xfrm flipH="1" flipV="1">
              <a:off x="752858" y="744469"/>
              <a:ext cx="3275668" cy="4408488"/>
            </a:xfrm>
            <a:custGeom>
              <a:avLst/>
              <a:gdLst>
                <a:gd name="T0" fmla="*/ 8763 w 10002"/>
                <a:gd name="T1" fmla="*/ 0 h 10000"/>
                <a:gd name="T2" fmla="*/ 10002 w 10002"/>
                <a:gd name="T3" fmla="*/ 0 h 10000"/>
                <a:gd name="T4" fmla="*/ 10002 w 10002"/>
                <a:gd name="T5" fmla="*/ 10000 h 10000"/>
                <a:gd name="T6" fmla="*/ 2 w 10002"/>
                <a:gd name="T7" fmla="*/ 10000 h 10000"/>
                <a:gd name="T8" fmla="*/ 0 w 10002"/>
                <a:gd name="T9" fmla="*/ 9125 h 10000"/>
                <a:gd name="T10" fmla="*/ 8763 w 10002"/>
                <a:gd name="T11" fmla="*/ 9128 h 10000"/>
                <a:gd name="T12" fmla="*/ 8763 w 10002"/>
                <a:gd name="T13" fmla="*/ 0 h 10000"/>
              </a:gdLst>
              <a:ahLst/>
              <a:cxnLst>
                <a:cxn ang="0">
                  <a:pos x="T0" y="T1"/>
                </a:cxn>
                <a:cxn ang="0">
                  <a:pos x="T2" y="T3"/>
                </a:cxn>
                <a:cxn ang="0">
                  <a:pos x="T4" y="T5"/>
                </a:cxn>
                <a:cxn ang="0">
                  <a:pos x="T6" y="T7"/>
                </a:cxn>
                <a:cxn ang="0">
                  <a:pos x="T8" y="T9"/>
                </a:cxn>
                <a:cxn ang="0">
                  <a:pos x="T10" y="T11"/>
                </a:cxn>
                <a:cxn ang="0">
                  <a:pos x="T12" y="T13"/>
                </a:cxn>
              </a:cxnLst>
              <a:rect l="0" t="0"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sp>
        <p:nvSpPr>
          <p:cNvPr id="2" name="Title 1"/>
          <p:cNvSpPr>
            <a:spLocks noGrp="1"/>
          </p:cNvSpPr>
          <p:nvPr>
            <p:ph type="ctrTitle"/>
          </p:nvPr>
        </p:nvSpPr>
        <p:spPr>
          <a:xfrm>
            <a:off x="1436346" y="1788454"/>
            <a:ext cx="6270922" cy="2098226"/>
          </a:xfrm>
        </p:spPr>
        <p:txBody>
          <a:bodyPr anchor="b">
            <a:noAutofit/>
          </a:bodyPr>
          <a:lstStyle>
            <a:lvl1pPr algn="ctr">
              <a:defRPr sz="72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009948" y="3956316"/>
            <a:ext cx="5123755"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3"/>
          <p:cNvSpPr>
            <a:spLocks noGrp="1"/>
          </p:cNvSpPr>
          <p:nvPr>
            <p:ph type="dt" sz="half" idx="10"/>
          </p:nvPr>
        </p:nvSpPr>
        <p:spPr>
          <a:xfrm>
            <a:off x="565161" y="6453188"/>
            <a:ext cx="1204913" cy="404812"/>
          </a:xfrm>
        </p:spPr>
        <p:txBody>
          <a:bodyPr/>
          <a:lstStyle>
            <a:lvl1pPr fontAlgn="base">
              <a:spcBef>
                <a:spcPct val="0"/>
              </a:spcBef>
              <a:spcAft>
                <a:spcPct val="0"/>
              </a:spcAft>
              <a:defRPr baseline="0" smtClean="0">
                <a:solidFill>
                  <a:srgbClr val="191B0E"/>
                </a:solidFill>
                <a:latin typeface="Times New Roman" pitchFamily="18" charset="0"/>
              </a:defRPr>
            </a:lvl1pPr>
          </a:lstStyle>
          <a:p>
            <a:pPr>
              <a:defRPr/>
            </a:pPr>
            <a:fld id="{8CE85A68-5B2F-4C6A-BE41-774AE3569399}" type="datetimeFigureOut">
              <a:rPr lang="en-US"/>
              <a:pPr>
                <a:defRPr/>
              </a:pPr>
              <a:t>11/14/2016</a:t>
            </a:fld>
            <a:endParaRPr lang="en-US"/>
          </a:p>
        </p:txBody>
      </p:sp>
      <p:sp>
        <p:nvSpPr>
          <p:cNvPr id="8" name="Footer Placeholder 4"/>
          <p:cNvSpPr>
            <a:spLocks noGrp="1"/>
          </p:cNvSpPr>
          <p:nvPr>
            <p:ph type="ftr" sz="quarter" idx="11"/>
          </p:nvPr>
        </p:nvSpPr>
        <p:spPr>
          <a:xfrm>
            <a:off x="1938338" y="6453188"/>
            <a:ext cx="5267325" cy="404812"/>
          </a:xfrm>
        </p:spPr>
        <p:txBody>
          <a:bodyPr/>
          <a:lstStyle>
            <a:lvl1pPr algn="ctr" fontAlgn="base">
              <a:spcBef>
                <a:spcPct val="0"/>
              </a:spcBef>
              <a:spcAft>
                <a:spcPct val="0"/>
              </a:spcAft>
              <a:defRPr baseline="0">
                <a:solidFill>
                  <a:srgbClr val="191B0E"/>
                </a:solidFill>
                <a:latin typeface="Times New Roman" pitchFamily="18" charset="0"/>
              </a:defRPr>
            </a:lvl1pPr>
          </a:lstStyle>
          <a:p>
            <a:pPr>
              <a:defRPr/>
            </a:pPr>
            <a:endParaRPr lang="en-US"/>
          </a:p>
        </p:txBody>
      </p:sp>
      <p:sp>
        <p:nvSpPr>
          <p:cNvPr id="9" name="Slide Number Placeholder 5"/>
          <p:cNvSpPr>
            <a:spLocks noGrp="1"/>
          </p:cNvSpPr>
          <p:nvPr>
            <p:ph type="sldNum" sz="quarter" idx="12"/>
          </p:nvPr>
        </p:nvSpPr>
        <p:spPr>
          <a:xfrm>
            <a:off x="7372352" y="6453188"/>
            <a:ext cx="1198563" cy="404812"/>
          </a:xfrm>
        </p:spPr>
        <p:txBody>
          <a:bodyPr/>
          <a:lstStyle>
            <a:lvl1pPr fontAlgn="base">
              <a:spcBef>
                <a:spcPct val="0"/>
              </a:spcBef>
              <a:spcAft>
                <a:spcPct val="0"/>
              </a:spcAft>
              <a:defRPr baseline="0" smtClean="0">
                <a:solidFill>
                  <a:srgbClr val="191B0E"/>
                </a:solidFill>
                <a:latin typeface="Times New Roman" pitchFamily="18" charset="0"/>
              </a:defRPr>
            </a:lvl1pPr>
          </a:lstStyle>
          <a:p>
            <a:pPr>
              <a:defRPr/>
            </a:pPr>
            <a:fld id="{C2606A85-BE12-4524-A092-42D928BDEF15}" type="slidenum">
              <a:rPr lang="en-US"/>
              <a:pPr>
                <a:defRPr/>
              </a:pPr>
              <a:t>‹#›</a:t>
            </a:fld>
            <a:endParaRPr lang="en-US"/>
          </a:p>
        </p:txBody>
      </p:sp>
    </p:spTree>
    <p:extLst>
      <p:ext uri="{BB962C8B-B14F-4D97-AF65-F5344CB8AC3E}">
        <p14:creationId xmlns:p14="http://schemas.microsoft.com/office/powerpoint/2010/main" val="2984535957"/>
      </p:ext>
    </p:extLst>
  </p:cSld>
  <p:clrMapOvr>
    <a:overrideClrMapping bg1="lt1" tx1="dk1" bg2="lt2" tx2="dk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CA945C-CE44-454E-AB91-F8912E5105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85541296"/>
      </p:ext>
    </p:extLst>
  </p:cSld>
  <p:clrMapOvr>
    <a:masterClrMapping/>
  </p:clrMapOvr>
  <p:transition spd="slow" advTm="3000">
    <p:fade thruBlk="1"/>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565161" y="744560"/>
            <a:ext cx="8005763" cy="5349875"/>
            <a:chOff x="752858" y="744469"/>
            <a:chExt cx="10674117" cy="5349671"/>
          </a:xfrm>
        </p:grpSpPr>
        <p:sp>
          <p:nvSpPr>
            <p:cNvPr id="5" name="Freeform 6"/>
            <p:cNvSpPr>
              <a:spLocks/>
            </p:cNvSpPr>
            <p:nvPr/>
          </p:nvSpPr>
          <p:spPr bwMode="auto">
            <a:xfrm>
              <a:off x="8151962" y="1685652"/>
              <a:ext cx="3275013" cy="4408488"/>
            </a:xfrm>
            <a:custGeom>
              <a:avLst/>
              <a:gdLst>
                <a:gd name="T0" fmla="*/ 2869239 w 10000"/>
                <a:gd name="T1" fmla="*/ 0 h 10000"/>
                <a:gd name="T2" fmla="*/ 3275013 w 10000"/>
                <a:gd name="T3" fmla="*/ 0 h 10000"/>
                <a:gd name="T4" fmla="*/ 3275013 w 10000"/>
                <a:gd name="T5" fmla="*/ 4408488 h 10000"/>
                <a:gd name="T6" fmla="*/ 0 w 10000"/>
                <a:gd name="T7" fmla="*/ 4408488 h 10000"/>
                <a:gd name="T8" fmla="*/ 0 w 10000"/>
                <a:gd name="T9" fmla="*/ 4023186 h 10000"/>
                <a:gd name="T10" fmla="*/ 2869239 w 10000"/>
                <a:gd name="T11" fmla="*/ 4023627 h 10000"/>
                <a:gd name="T12" fmla="*/ 2869239 w 10000"/>
                <a:gd name="T13" fmla="*/ 0 h 100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solidFill>
                  <a:prstClr val="black"/>
                </a:solidFill>
              </a:endParaRPr>
            </a:p>
          </p:txBody>
        </p:sp>
        <p:sp>
          <p:nvSpPr>
            <p:cNvPr id="6" name="Freeform 6"/>
            <p:cNvSpPr>
              <a:spLocks/>
            </p:cNvSpPr>
            <p:nvPr/>
          </p:nvSpPr>
          <p:spPr bwMode="auto">
            <a:xfrm flipH="1" flipV="1">
              <a:off x="752858" y="744469"/>
              <a:ext cx="3275668" cy="4408488"/>
            </a:xfrm>
            <a:custGeom>
              <a:avLst/>
              <a:gdLst>
                <a:gd name="T0" fmla="*/ 2869894 w 10002"/>
                <a:gd name="T1" fmla="*/ 0 h 10000"/>
                <a:gd name="T2" fmla="*/ 3275668 w 10002"/>
                <a:gd name="T3" fmla="*/ 0 h 10000"/>
                <a:gd name="T4" fmla="*/ 3275668 w 10002"/>
                <a:gd name="T5" fmla="*/ 4408488 h 10000"/>
                <a:gd name="T6" fmla="*/ 655 w 10002"/>
                <a:gd name="T7" fmla="*/ 4408488 h 10000"/>
                <a:gd name="T8" fmla="*/ 0 w 10002"/>
                <a:gd name="T9" fmla="*/ 4022745 h 10000"/>
                <a:gd name="T10" fmla="*/ 2869894 w 10002"/>
                <a:gd name="T11" fmla="*/ 4024068 h 10000"/>
                <a:gd name="T12" fmla="*/ 2869894 w 10002"/>
                <a:gd name="T13" fmla="*/ 0 h 100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solidFill>
                  <a:prstClr val="black"/>
                </a:solidFill>
              </a:endParaRPr>
            </a:p>
          </p:txBody>
        </p:sp>
      </p:grpSp>
      <p:sp>
        <p:nvSpPr>
          <p:cNvPr id="2" name="Title 1"/>
          <p:cNvSpPr>
            <a:spLocks noGrp="1"/>
          </p:cNvSpPr>
          <p:nvPr>
            <p:ph type="ctrTitle"/>
          </p:nvPr>
        </p:nvSpPr>
        <p:spPr>
          <a:xfrm>
            <a:off x="1436346" y="1788454"/>
            <a:ext cx="6270922" cy="2098226"/>
          </a:xfrm>
        </p:spPr>
        <p:txBody>
          <a:bodyPr anchor="b">
            <a:noAutofit/>
          </a:bodyPr>
          <a:lstStyle>
            <a:lvl1pPr algn="ctr">
              <a:defRPr sz="72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009950" y="3956320"/>
            <a:ext cx="5123755"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3"/>
          <p:cNvSpPr>
            <a:spLocks noGrp="1"/>
          </p:cNvSpPr>
          <p:nvPr>
            <p:ph type="dt" sz="half" idx="10"/>
          </p:nvPr>
        </p:nvSpPr>
        <p:spPr>
          <a:xfrm>
            <a:off x="565161" y="6453188"/>
            <a:ext cx="1204913" cy="404812"/>
          </a:xfrm>
        </p:spPr>
        <p:txBody>
          <a:bodyPr/>
          <a:lstStyle>
            <a:lvl1pPr fontAlgn="base">
              <a:spcBef>
                <a:spcPct val="0"/>
              </a:spcBef>
              <a:spcAft>
                <a:spcPct val="0"/>
              </a:spcAft>
              <a:defRPr baseline="0">
                <a:solidFill>
                  <a:srgbClr val="191B0E"/>
                </a:solidFill>
                <a:latin typeface="Times New Roman" pitchFamily="18" charset="0"/>
              </a:defRPr>
            </a:lvl1pPr>
          </a:lstStyle>
          <a:p>
            <a:pPr>
              <a:defRPr/>
            </a:pPr>
            <a:fld id="{276B80CA-76DF-4E84-9DCC-CF359C94C81C}" type="datetimeFigureOut">
              <a:rPr lang="en-US"/>
              <a:pPr>
                <a:defRPr/>
              </a:pPr>
              <a:t>11/14/2016</a:t>
            </a:fld>
            <a:endParaRPr lang="en-US"/>
          </a:p>
        </p:txBody>
      </p:sp>
      <p:sp>
        <p:nvSpPr>
          <p:cNvPr id="8" name="Footer Placeholder 4"/>
          <p:cNvSpPr>
            <a:spLocks noGrp="1"/>
          </p:cNvSpPr>
          <p:nvPr>
            <p:ph type="ftr" sz="quarter" idx="11"/>
          </p:nvPr>
        </p:nvSpPr>
        <p:spPr>
          <a:xfrm>
            <a:off x="1938338" y="6453188"/>
            <a:ext cx="5267325" cy="404812"/>
          </a:xfrm>
        </p:spPr>
        <p:txBody>
          <a:bodyPr/>
          <a:lstStyle>
            <a:lvl1pPr algn="ctr" fontAlgn="base">
              <a:spcBef>
                <a:spcPct val="0"/>
              </a:spcBef>
              <a:spcAft>
                <a:spcPct val="0"/>
              </a:spcAft>
              <a:defRPr baseline="0">
                <a:solidFill>
                  <a:srgbClr val="191B0E"/>
                </a:solidFill>
                <a:latin typeface="Times New Roman" pitchFamily="18" charset="0"/>
              </a:defRPr>
            </a:lvl1pPr>
          </a:lstStyle>
          <a:p>
            <a:pPr>
              <a:defRPr/>
            </a:pPr>
            <a:endParaRPr lang="en-US"/>
          </a:p>
        </p:txBody>
      </p:sp>
      <p:sp>
        <p:nvSpPr>
          <p:cNvPr id="9" name="Slide Number Placeholder 5"/>
          <p:cNvSpPr>
            <a:spLocks noGrp="1"/>
          </p:cNvSpPr>
          <p:nvPr>
            <p:ph type="sldNum" sz="quarter" idx="12"/>
          </p:nvPr>
        </p:nvSpPr>
        <p:spPr>
          <a:xfrm>
            <a:off x="7372352" y="6453188"/>
            <a:ext cx="1198563" cy="404812"/>
          </a:xfrm>
        </p:spPr>
        <p:txBody>
          <a:bodyPr/>
          <a:lstStyle>
            <a:lvl1pPr fontAlgn="base">
              <a:spcBef>
                <a:spcPct val="0"/>
              </a:spcBef>
              <a:spcAft>
                <a:spcPct val="0"/>
              </a:spcAft>
              <a:defRPr baseline="0">
                <a:solidFill>
                  <a:srgbClr val="191B0E"/>
                </a:solidFill>
                <a:latin typeface="Times New Roman" pitchFamily="18" charset="0"/>
              </a:defRPr>
            </a:lvl1pPr>
          </a:lstStyle>
          <a:p>
            <a:pPr>
              <a:defRPr/>
            </a:pPr>
            <a:fld id="{98E1B4D9-66D1-41F0-B81A-D2004663DC2F}" type="slidenum">
              <a:rPr lang="en-US"/>
              <a:pPr>
                <a:defRPr/>
              </a:pPr>
              <a:t>‹#›</a:t>
            </a:fld>
            <a:endParaRPr lang="en-US"/>
          </a:p>
        </p:txBody>
      </p:sp>
    </p:spTree>
    <p:extLst>
      <p:ext uri="{BB962C8B-B14F-4D97-AF65-F5344CB8AC3E}">
        <p14:creationId xmlns:p14="http://schemas.microsoft.com/office/powerpoint/2010/main" val="3892179823"/>
      </p:ext>
    </p:extLst>
  </p:cSld>
  <p:clrMapOvr>
    <a:overrideClrMapping bg1="lt1" tx1="dk1" bg2="lt2" tx2="dk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49C12FFF-84E9-4154-9ECC-0B5DCA18EFA9}" type="datetimeFigureOut">
              <a:rPr lang="en-US"/>
              <a:pPr>
                <a:defRPr/>
              </a:pPr>
              <a:t>11/14/2016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AABA5331-799E-4B98-A5FA-C0DC13B4AF8C}" type="slidenum">
              <a:rPr lang="en-US"/>
              <a:pPr>
                <a:defRPr/>
              </a:pPr>
              <a:t>‹#›</a:t>
            </a:fld>
            <a:endParaRPr lang="en-US"/>
          </a:p>
        </p:txBody>
      </p:sp>
    </p:spTree>
    <p:extLst>
      <p:ext uri="{BB962C8B-B14F-4D97-AF65-F5344CB8AC3E}">
        <p14:creationId xmlns:p14="http://schemas.microsoft.com/office/powerpoint/2010/main" val="344932793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Freeform 7"/>
          <p:cNvSpPr>
            <a:spLocks/>
          </p:cNvSpPr>
          <p:nvPr/>
        </p:nvSpPr>
        <p:spPr bwMode="auto">
          <a:xfrm>
            <a:off x="6113463" y="1685925"/>
            <a:ext cx="2457450" cy="4408488"/>
          </a:xfrm>
          <a:custGeom>
            <a:avLst/>
            <a:gdLst>
              <a:gd name="T0" fmla="*/ 2153024 w 4125"/>
              <a:gd name="T1" fmla="*/ 0 h 5554"/>
              <a:gd name="T2" fmla="*/ 2457450 w 4125"/>
              <a:gd name="T3" fmla="*/ 0 h 5554"/>
              <a:gd name="T4" fmla="*/ 2457450 w 4125"/>
              <a:gd name="T5" fmla="*/ 4408488 h 5554"/>
              <a:gd name="T6" fmla="*/ 0 w 4125"/>
              <a:gd name="T7" fmla="*/ 4408488 h 5554"/>
              <a:gd name="T8" fmla="*/ 0 w 4125"/>
              <a:gd name="T9" fmla="*/ 4027488 h 5554"/>
              <a:gd name="T10" fmla="*/ 2153024 w 4125"/>
              <a:gd name="T11" fmla="*/ 4027488 h 5554"/>
              <a:gd name="T12" fmla="*/ 2153024 w 4125"/>
              <a:gd name="T13" fmla="*/ 0 h 55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solidFill>
                <a:prstClr val="white"/>
              </a:solidFill>
            </a:endParaRPr>
          </a:p>
        </p:txBody>
      </p:sp>
      <p:sp>
        <p:nvSpPr>
          <p:cNvPr id="2" name="Title 1"/>
          <p:cNvSpPr>
            <a:spLocks noGrp="1"/>
          </p:cNvSpPr>
          <p:nvPr>
            <p:ph type="title"/>
          </p:nvPr>
        </p:nvSpPr>
        <p:spPr>
          <a:xfrm>
            <a:off x="573769" y="1301401"/>
            <a:ext cx="7209728" cy="2852737"/>
          </a:xfrm>
        </p:spPr>
        <p:txBody>
          <a:bodyPr anchor="b">
            <a:normAutofit/>
          </a:bodyPr>
          <a:lstStyle>
            <a:lvl1pPr algn="r">
              <a:defRPr sz="72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a:xfrm>
            <a:off x="554038" y="6453188"/>
            <a:ext cx="1217612" cy="404812"/>
          </a:xfrm>
        </p:spPr>
        <p:txBody>
          <a:bodyPr/>
          <a:lstStyle>
            <a:lvl1pPr fontAlgn="base">
              <a:spcBef>
                <a:spcPct val="0"/>
              </a:spcBef>
              <a:spcAft>
                <a:spcPct val="0"/>
              </a:spcAft>
              <a:defRPr>
                <a:solidFill>
                  <a:srgbClr val="EFEDE3"/>
                </a:solidFill>
                <a:latin typeface="Times New Roman" pitchFamily="18" charset="0"/>
              </a:defRPr>
            </a:lvl1pPr>
          </a:lstStyle>
          <a:p>
            <a:pPr>
              <a:defRPr/>
            </a:pPr>
            <a:fld id="{BE915E28-B88F-42A2-934D-4539A3CEEA11}" type="datetimeFigureOut">
              <a:rPr lang="en-US"/>
              <a:pPr>
                <a:defRPr/>
              </a:pPr>
              <a:t>11/14/2016</a:t>
            </a:fld>
            <a:endParaRPr lang="en-US"/>
          </a:p>
        </p:txBody>
      </p:sp>
      <p:sp>
        <p:nvSpPr>
          <p:cNvPr id="6" name="Footer Placeholder 4"/>
          <p:cNvSpPr>
            <a:spLocks noGrp="1"/>
          </p:cNvSpPr>
          <p:nvPr>
            <p:ph type="ftr" sz="quarter" idx="11"/>
          </p:nvPr>
        </p:nvSpPr>
        <p:spPr>
          <a:xfrm>
            <a:off x="1938338" y="6453188"/>
            <a:ext cx="5267325" cy="404812"/>
          </a:xfrm>
        </p:spPr>
        <p:txBody>
          <a:bodyPr/>
          <a:lstStyle>
            <a:lvl1pPr algn="ctr" fontAlgn="base">
              <a:spcBef>
                <a:spcPct val="0"/>
              </a:spcBef>
              <a:spcAft>
                <a:spcPct val="0"/>
              </a:spcAft>
              <a:defRPr>
                <a:solidFill>
                  <a:srgbClr val="EFEDE3"/>
                </a:solidFill>
                <a:latin typeface="Times New Roman" pitchFamily="18" charset="0"/>
              </a:defRPr>
            </a:lvl1pPr>
          </a:lstStyle>
          <a:p>
            <a:pPr>
              <a:defRPr/>
            </a:pPr>
            <a:endParaRPr lang="en-US"/>
          </a:p>
        </p:txBody>
      </p:sp>
      <p:sp>
        <p:nvSpPr>
          <p:cNvPr id="7" name="Slide Number Placeholder 5"/>
          <p:cNvSpPr>
            <a:spLocks noGrp="1"/>
          </p:cNvSpPr>
          <p:nvPr>
            <p:ph type="sldNum" sz="quarter" idx="12"/>
          </p:nvPr>
        </p:nvSpPr>
        <p:spPr>
          <a:xfrm>
            <a:off x="7372352" y="6453188"/>
            <a:ext cx="1198563" cy="404812"/>
          </a:xfrm>
        </p:spPr>
        <p:txBody>
          <a:bodyPr/>
          <a:lstStyle>
            <a:lvl1pPr fontAlgn="base">
              <a:spcBef>
                <a:spcPct val="0"/>
              </a:spcBef>
              <a:spcAft>
                <a:spcPct val="0"/>
              </a:spcAft>
              <a:defRPr>
                <a:solidFill>
                  <a:srgbClr val="EFEDE3"/>
                </a:solidFill>
                <a:latin typeface="Times New Roman" pitchFamily="18" charset="0"/>
              </a:defRPr>
            </a:lvl1pPr>
          </a:lstStyle>
          <a:p>
            <a:pPr>
              <a:defRPr/>
            </a:pPr>
            <a:fld id="{AD1B5BF8-B546-4EC2-841A-03DF71EB61ED}" type="slidenum">
              <a:rPr lang="en-US"/>
              <a:pPr>
                <a:defRPr/>
              </a:pPr>
              <a:t>‹#›</a:t>
            </a:fld>
            <a:endParaRPr lang="en-US"/>
          </a:p>
        </p:txBody>
      </p:sp>
    </p:spTree>
    <p:extLst>
      <p:ext uri="{BB962C8B-B14F-4D97-AF65-F5344CB8AC3E}">
        <p14:creationId xmlns:p14="http://schemas.microsoft.com/office/powerpoint/2010/main" val="2867883998"/>
      </p:ext>
    </p:extLst>
  </p:cSld>
  <p:clrMapOvr>
    <a:overrideClrMapping bg1="dk1" tx1="lt1" bg2="dk2" tx2="lt2" accent1="accent1" accent2="accent2" accent3="accent3" accent4="accent4" accent5="accent5" accent6="accent6" hlink="hlink" folHlink="folHlink"/>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1" y="2286002"/>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4" y="2286002"/>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2C12396F-E2FF-4493-845B-ECE216B0E471}" type="datetimeFigureOut">
              <a:rPr lang="en-US"/>
              <a:pPr>
                <a:defRPr/>
              </a:pPr>
              <a:t>11/14/2016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2F3C5B82-251C-41CF-A95A-519D39C7BCAC}" type="slidenum">
              <a:rPr lang="en-US"/>
              <a:pPr>
                <a:defRPr/>
              </a:pPr>
              <a:t>‹#›</a:t>
            </a:fld>
            <a:endParaRPr lang="en-US"/>
          </a:p>
        </p:txBody>
      </p:sp>
    </p:spTree>
    <p:extLst>
      <p:ext uri="{BB962C8B-B14F-4D97-AF65-F5344CB8AC3E}">
        <p14:creationId xmlns:p14="http://schemas.microsoft.com/office/powerpoint/2010/main" val="221997911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28700" y="2340864"/>
            <a:ext cx="3332988"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28700" y="3305248"/>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93761" y="2340864"/>
            <a:ext cx="3332988"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93761" y="3305248"/>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45BB2530-F57D-4726-9822-0992293AE3C2}" type="datetimeFigureOut">
              <a:rPr lang="en-US"/>
              <a:pPr>
                <a:defRPr/>
              </a:pPr>
              <a:t>11/14/2016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94B52DE7-7B92-4B41-BB3F-F2ECC9CC690A}" type="slidenum">
              <a:rPr lang="en-US"/>
              <a:pPr>
                <a:defRPr/>
              </a:pPr>
              <a:t>‹#›</a:t>
            </a:fld>
            <a:endParaRPr lang="en-US"/>
          </a:p>
        </p:txBody>
      </p:sp>
    </p:spTree>
    <p:extLst>
      <p:ext uri="{BB962C8B-B14F-4D97-AF65-F5344CB8AC3E}">
        <p14:creationId xmlns:p14="http://schemas.microsoft.com/office/powerpoint/2010/main" val="169953611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7C3A3214-9982-4F23-A519-D67813423BB9}" type="datetimeFigureOut">
              <a:rPr lang="en-US"/>
              <a:pPr>
                <a:defRPr/>
              </a:pPr>
              <a:t>11/14/2016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CE41C20A-A874-45F8-9EEE-663C9CFECAA9}" type="slidenum">
              <a:rPr lang="en-US"/>
              <a:pPr>
                <a:defRPr/>
              </a:pPr>
              <a:t>‹#›</a:t>
            </a:fld>
            <a:endParaRPr lang="en-US"/>
          </a:p>
        </p:txBody>
      </p:sp>
    </p:spTree>
    <p:extLst>
      <p:ext uri="{BB962C8B-B14F-4D97-AF65-F5344CB8AC3E}">
        <p14:creationId xmlns:p14="http://schemas.microsoft.com/office/powerpoint/2010/main" val="289909369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D6D715A3-E234-4700-9121-8543ECE9E5DC}" type="datetimeFigureOut">
              <a:rPr lang="en-US"/>
              <a:pPr>
                <a:defRPr/>
              </a:pPr>
              <a:t>11/14/2016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32AA03D4-B728-412E-92F2-72630E974D96}" type="slidenum">
              <a:rPr lang="en-US"/>
              <a:pPr>
                <a:defRPr/>
              </a:pPr>
              <a:t>‹#›</a:t>
            </a:fld>
            <a:endParaRPr lang="en-US"/>
          </a:p>
        </p:txBody>
      </p:sp>
    </p:spTree>
    <p:extLst>
      <p:ext uri="{BB962C8B-B14F-4D97-AF65-F5344CB8AC3E}">
        <p14:creationId xmlns:p14="http://schemas.microsoft.com/office/powerpoint/2010/main" val="3300089513"/>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p:nvPr/>
        </p:nvSpPr>
        <p:spPr>
          <a:xfrm>
            <a:off x="11" y="0"/>
            <a:ext cx="397827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397827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oAutofit/>
          </a:bodyPr>
          <a:lstStyle>
            <a:lvl1pPr>
              <a:lnSpc>
                <a:spcPct val="84000"/>
              </a:lnSpc>
              <a:defRPr sz="48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92015" y="685801"/>
            <a:ext cx="390906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42925" y="2856344"/>
            <a:ext cx="289179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7" name="Date Placeholder 4"/>
          <p:cNvSpPr>
            <a:spLocks noGrp="1"/>
          </p:cNvSpPr>
          <p:nvPr>
            <p:ph type="dt" sz="half" idx="10"/>
          </p:nvPr>
        </p:nvSpPr>
        <p:spPr>
          <a:xfrm>
            <a:off x="542925" y="6453188"/>
            <a:ext cx="903288" cy="404812"/>
          </a:xfrm>
        </p:spPr>
        <p:txBody>
          <a:bodyPr/>
          <a:lstStyle>
            <a:lvl1pPr fontAlgn="base">
              <a:spcBef>
                <a:spcPct val="0"/>
              </a:spcBef>
              <a:spcAft>
                <a:spcPct val="0"/>
              </a:spcAft>
              <a:defRPr>
                <a:solidFill>
                  <a:srgbClr val="191B0E"/>
                </a:solidFill>
                <a:latin typeface="Times New Roman" pitchFamily="18" charset="0"/>
              </a:defRPr>
            </a:lvl1pPr>
          </a:lstStyle>
          <a:p>
            <a:pPr>
              <a:defRPr/>
            </a:pPr>
            <a:fld id="{C8C2390D-FC09-4719-A844-C2C0DF984FF4}" type="datetimeFigureOut">
              <a:rPr lang="en-US"/>
              <a:pPr>
                <a:defRPr/>
              </a:pPr>
              <a:t>11/14/2016</a:t>
            </a:fld>
            <a:endParaRPr lang="en-US"/>
          </a:p>
        </p:txBody>
      </p:sp>
      <p:sp>
        <p:nvSpPr>
          <p:cNvPr id="8" name="Footer Placeholder 5"/>
          <p:cNvSpPr>
            <a:spLocks noGrp="1"/>
          </p:cNvSpPr>
          <p:nvPr>
            <p:ph type="ftr" sz="quarter" idx="11"/>
          </p:nvPr>
        </p:nvSpPr>
        <p:spPr>
          <a:xfrm>
            <a:off x="1654175" y="6453188"/>
            <a:ext cx="1781175" cy="404812"/>
          </a:xfrm>
        </p:spPr>
        <p:txBody>
          <a:bodyPr/>
          <a:lstStyle>
            <a:lvl1pPr fontAlgn="base">
              <a:spcBef>
                <a:spcPct val="0"/>
              </a:spcBef>
              <a:spcAft>
                <a:spcPct val="0"/>
              </a:spcAft>
              <a:defRPr>
                <a:solidFill>
                  <a:srgbClr val="191B0E"/>
                </a:solidFill>
                <a:latin typeface="Times New Roman" pitchFamily="18" charset="0"/>
              </a:defRPr>
            </a:lvl1pPr>
          </a:lstStyle>
          <a:p>
            <a:pPr>
              <a:defRPr/>
            </a:pPr>
            <a:endParaRPr lang="en-US"/>
          </a:p>
        </p:txBody>
      </p:sp>
      <p:sp>
        <p:nvSpPr>
          <p:cNvPr id="9" name="Slide Number Placeholder 6"/>
          <p:cNvSpPr>
            <a:spLocks noGrp="1"/>
          </p:cNvSpPr>
          <p:nvPr>
            <p:ph type="sldNum" sz="quarter" idx="12"/>
          </p:nvPr>
        </p:nvSpPr>
        <p:spPr>
          <a:xfrm>
            <a:off x="7412049" y="6453188"/>
            <a:ext cx="1196975" cy="404812"/>
          </a:xfrm>
        </p:spPr>
        <p:txBody>
          <a:bodyPr/>
          <a:lstStyle>
            <a:lvl1pPr fontAlgn="base">
              <a:spcBef>
                <a:spcPct val="0"/>
              </a:spcBef>
              <a:spcAft>
                <a:spcPct val="0"/>
              </a:spcAft>
              <a:defRPr>
                <a:solidFill>
                  <a:srgbClr val="191B0E"/>
                </a:solidFill>
                <a:latin typeface="Times New Roman" pitchFamily="18" charset="0"/>
              </a:defRPr>
            </a:lvl1pPr>
          </a:lstStyle>
          <a:p>
            <a:pPr>
              <a:defRPr/>
            </a:pPr>
            <a:fld id="{B9BF72C3-0054-4B14-85E2-73210325809C}" type="slidenum">
              <a:rPr lang="en-US"/>
              <a:pPr>
                <a:defRPr/>
              </a:pPr>
              <a:t>‹#›</a:t>
            </a:fld>
            <a:endParaRPr lang="en-US"/>
          </a:p>
        </p:txBody>
      </p:sp>
    </p:spTree>
    <p:extLst>
      <p:ext uri="{BB962C8B-B14F-4D97-AF65-F5344CB8AC3E}">
        <p14:creationId xmlns:p14="http://schemas.microsoft.com/office/powerpoint/2010/main" val="3314869428"/>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11" y="0"/>
            <a:ext cx="397827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397827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ormAutofit/>
          </a:bodyPr>
          <a:lstStyle>
            <a:lvl1pPr>
              <a:lnSpc>
                <a:spcPct val="84000"/>
              </a:lnSpc>
              <a:defRPr sz="48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149090" y="4"/>
            <a:ext cx="4994910" cy="6857999"/>
          </a:xfrm>
        </p:spPr>
        <p:txBody>
          <a:bodyPr rtlCol="0">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542925" y="2855968"/>
            <a:ext cx="289179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7" name="Date Placeholder 4"/>
          <p:cNvSpPr>
            <a:spLocks noGrp="1"/>
          </p:cNvSpPr>
          <p:nvPr>
            <p:ph type="dt" sz="half" idx="10"/>
          </p:nvPr>
        </p:nvSpPr>
        <p:spPr>
          <a:xfrm>
            <a:off x="542925" y="6453188"/>
            <a:ext cx="903288" cy="404812"/>
          </a:xfrm>
        </p:spPr>
        <p:txBody>
          <a:bodyPr/>
          <a:lstStyle>
            <a:lvl1pPr fontAlgn="base">
              <a:spcBef>
                <a:spcPct val="0"/>
              </a:spcBef>
              <a:spcAft>
                <a:spcPct val="0"/>
              </a:spcAft>
              <a:defRPr>
                <a:solidFill>
                  <a:srgbClr val="191B0E"/>
                </a:solidFill>
                <a:latin typeface="Times New Roman" pitchFamily="18" charset="0"/>
              </a:defRPr>
            </a:lvl1pPr>
          </a:lstStyle>
          <a:p>
            <a:pPr>
              <a:defRPr/>
            </a:pPr>
            <a:fld id="{2F041724-C2D7-47DC-88D5-3BD55D2BDBCB}" type="datetimeFigureOut">
              <a:rPr lang="en-US"/>
              <a:pPr>
                <a:defRPr/>
              </a:pPr>
              <a:t>11/14/2016</a:t>
            </a:fld>
            <a:endParaRPr lang="en-US"/>
          </a:p>
        </p:txBody>
      </p:sp>
      <p:sp>
        <p:nvSpPr>
          <p:cNvPr id="8" name="Footer Placeholder 5"/>
          <p:cNvSpPr>
            <a:spLocks noGrp="1"/>
          </p:cNvSpPr>
          <p:nvPr>
            <p:ph type="ftr" sz="quarter" idx="11"/>
          </p:nvPr>
        </p:nvSpPr>
        <p:spPr>
          <a:xfrm>
            <a:off x="1654175" y="6453188"/>
            <a:ext cx="1781175" cy="404812"/>
          </a:xfrm>
        </p:spPr>
        <p:txBody>
          <a:bodyPr/>
          <a:lstStyle>
            <a:lvl1pPr fontAlgn="base">
              <a:spcBef>
                <a:spcPct val="0"/>
              </a:spcBef>
              <a:spcAft>
                <a:spcPct val="0"/>
              </a:spcAft>
              <a:defRPr>
                <a:solidFill>
                  <a:srgbClr val="191B0E"/>
                </a:solidFill>
                <a:latin typeface="Times New Roman" pitchFamily="18" charset="0"/>
              </a:defRPr>
            </a:lvl1pPr>
          </a:lstStyle>
          <a:p>
            <a:pPr>
              <a:defRPr/>
            </a:pPr>
            <a:endParaRPr lang="en-US"/>
          </a:p>
        </p:txBody>
      </p:sp>
      <p:sp>
        <p:nvSpPr>
          <p:cNvPr id="9" name="Slide Number Placeholder 6"/>
          <p:cNvSpPr>
            <a:spLocks noGrp="1"/>
          </p:cNvSpPr>
          <p:nvPr>
            <p:ph type="sldNum" sz="quarter" idx="12"/>
          </p:nvPr>
        </p:nvSpPr>
        <p:spPr>
          <a:xfrm>
            <a:off x="7412049" y="6453188"/>
            <a:ext cx="1196975" cy="404812"/>
          </a:xfrm>
        </p:spPr>
        <p:txBody>
          <a:bodyPr/>
          <a:lstStyle>
            <a:lvl1pPr fontAlgn="base">
              <a:spcBef>
                <a:spcPct val="0"/>
              </a:spcBef>
              <a:spcAft>
                <a:spcPct val="0"/>
              </a:spcAft>
              <a:defRPr>
                <a:solidFill>
                  <a:srgbClr val="191B0E"/>
                </a:solidFill>
                <a:latin typeface="Times New Roman" pitchFamily="18" charset="0"/>
              </a:defRPr>
            </a:lvl1pPr>
          </a:lstStyle>
          <a:p>
            <a:pPr>
              <a:defRPr/>
            </a:pPr>
            <a:fld id="{457385A0-5B06-4E1F-B3DB-A5F22D1C8890}" type="slidenum">
              <a:rPr lang="en-US"/>
              <a:pPr>
                <a:defRPr/>
              </a:pPr>
              <a:t>‹#›</a:t>
            </a:fld>
            <a:endParaRPr lang="en-US"/>
          </a:p>
        </p:txBody>
      </p:sp>
    </p:spTree>
    <p:extLst>
      <p:ext uri="{BB962C8B-B14F-4D97-AF65-F5344CB8AC3E}">
        <p14:creationId xmlns:p14="http://schemas.microsoft.com/office/powerpoint/2010/main" val="26042190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EC0592B8-D3E4-4C79-99BF-E916F5B179E7}" type="datetimeFigureOut">
              <a:rPr lang="en-US"/>
              <a:pPr>
                <a:defRPr/>
              </a:pPr>
              <a:t>11/14/2016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FC755EE9-61C6-4B99-86DB-F66627C305A8}" type="slidenum">
              <a:rPr lang="en-US"/>
              <a:pPr>
                <a:defRPr/>
              </a:pPr>
              <a:t>‹#›</a:t>
            </a:fld>
            <a:endParaRPr lang="en-US"/>
          </a:p>
        </p:txBody>
      </p:sp>
    </p:spTree>
    <p:extLst>
      <p:ext uri="{BB962C8B-B14F-4D97-AF65-F5344CB8AC3E}">
        <p14:creationId xmlns:p14="http://schemas.microsoft.com/office/powerpoint/2010/main" val="1962040029"/>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8700" y="2295528"/>
            <a:ext cx="7200900" cy="3571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396A6120-B2F6-41A1-8654-4A164627B014}" type="datetimeFigureOut">
              <a:rPr lang="en-US"/>
              <a:pPr>
                <a:defRPr/>
              </a:pPr>
              <a:t>11/14/2016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E3840D20-96CE-4202-9116-B6FA5526B02B}" type="slidenum">
              <a:rPr lang="en-US"/>
              <a:pPr>
                <a:defRPr/>
              </a:pPr>
              <a:t>‹#›</a:t>
            </a:fld>
            <a:endParaRPr lang="en-US"/>
          </a:p>
        </p:txBody>
      </p:sp>
    </p:spTree>
    <p:extLst>
      <p:ext uri="{BB962C8B-B14F-4D97-AF65-F5344CB8AC3E}">
        <p14:creationId xmlns:p14="http://schemas.microsoft.com/office/powerpoint/2010/main" val="106326505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7441" y="624156"/>
            <a:ext cx="1174325"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8720" y="624156"/>
            <a:ext cx="6134731" cy="52432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67A500D2-96A9-425A-B83B-CE36608DC437}" type="datetimeFigureOut">
              <a:rPr lang="en-US"/>
              <a:pPr>
                <a:defRPr/>
              </a:pPr>
              <a:t>11/14/2016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3971C6AC-F557-4B08-936E-44EE794E3C26}" type="slidenum">
              <a:rPr lang="en-US"/>
              <a:pPr>
                <a:defRPr/>
              </a:pPr>
              <a:t>‹#›</a:t>
            </a:fld>
            <a:endParaRPr lang="en-US"/>
          </a:p>
        </p:txBody>
      </p:sp>
    </p:spTree>
    <p:extLst>
      <p:ext uri="{BB962C8B-B14F-4D97-AF65-F5344CB8AC3E}">
        <p14:creationId xmlns:p14="http://schemas.microsoft.com/office/powerpoint/2010/main" val="162658749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72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009930" y="3956280"/>
            <a:ext cx="5123755"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fld id="{C9FF7366-8BF3-4274-BE32-A56CFC3E7B62}" type="datetimeFigureOut">
              <a:rPr lang="en-US" smtClean="0">
                <a:solidFill>
                  <a:srgbClr val="191B0E"/>
                </a:solidFill>
              </a:rPr>
              <a:pPr/>
              <a:t>11/14/2016</a:t>
            </a:fld>
            <a:endParaRPr lang="en-US">
              <a:solidFill>
                <a:srgbClr val="191B0E"/>
              </a:solidFill>
            </a:endParaRPr>
          </a:p>
        </p:txBody>
      </p:sp>
      <p:sp>
        <p:nvSpPr>
          <p:cNvPr id="5" name="Footer Placeholder 4"/>
          <p:cNvSpPr>
            <a:spLocks noGrp="1"/>
          </p:cNvSpPr>
          <p:nvPr>
            <p:ph type="ftr" sz="quarter" idx="11"/>
          </p:nvPr>
        </p:nvSpPr>
        <p:spPr>
          <a:xfrm>
            <a:off x="1938041" y="6453386"/>
            <a:ext cx="5267533" cy="404614"/>
          </a:xfrm>
        </p:spPr>
        <p:txBody>
          <a:bodyPr/>
          <a:lstStyle>
            <a:lvl1pPr algn="ctr">
              <a:defRPr baseline="0">
                <a:solidFill>
                  <a:schemeClr val="tx2"/>
                </a:solidFill>
              </a:defRPr>
            </a:lvl1pPr>
          </a:lstStyle>
          <a:p>
            <a:endParaRPr lang="en-US">
              <a:solidFill>
                <a:srgbClr val="191B0E"/>
              </a:solidFill>
            </a:endParaRPr>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fld id="{FB2A4461-F677-4597-960C-AAFE7BD4FED8}" type="slidenum">
              <a:rPr lang="en-US" smtClean="0">
                <a:solidFill>
                  <a:srgbClr val="191B0E"/>
                </a:solidFill>
              </a:rPr>
              <a:pPr/>
              <a:t>‹#›</a:t>
            </a:fld>
            <a:endParaRPr lang="en-US">
              <a:solidFill>
                <a:srgbClr val="191B0E"/>
              </a:solidFill>
            </a:endParaRPr>
          </a:p>
        </p:txBody>
      </p:sp>
      <p:grpSp>
        <p:nvGrpSpPr>
          <p:cNvPr id="7" name="Group 6"/>
          <p:cNvGrpSpPr/>
          <p:nvPr/>
        </p:nvGrpSpPr>
        <p:grpSpPr>
          <a:xfrm>
            <a:off x="564644" y="744470"/>
            <a:ext cx="8005588"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3980223625"/>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9FF7366-8BF3-4274-BE32-A56CFC3E7B62}" type="datetimeFigureOut">
              <a:rPr lang="en-US" smtClean="0">
                <a:solidFill>
                  <a:srgbClr val="191B0E"/>
                </a:solidFill>
              </a:rPr>
              <a:pPr/>
              <a:t>11/14/2016</a:t>
            </a:fld>
            <a:endParaRPr lang="en-US">
              <a:solidFill>
                <a:srgbClr val="191B0E"/>
              </a:solidFill>
            </a:endParaRPr>
          </a:p>
        </p:txBody>
      </p:sp>
      <p:sp>
        <p:nvSpPr>
          <p:cNvPr id="5" name="Footer Placeholder 4"/>
          <p:cNvSpPr>
            <a:spLocks noGrp="1"/>
          </p:cNvSpPr>
          <p:nvPr>
            <p:ph type="ftr" sz="quarter" idx="11"/>
          </p:nvPr>
        </p:nvSpPr>
        <p:spPr/>
        <p:txBody>
          <a:bodyPr/>
          <a:lstStyle/>
          <a:p>
            <a:endParaRPr lang="en-US">
              <a:solidFill>
                <a:srgbClr val="191B0E"/>
              </a:solidFill>
            </a:endParaRPr>
          </a:p>
        </p:txBody>
      </p:sp>
      <p:sp>
        <p:nvSpPr>
          <p:cNvPr id="6" name="Slide Number Placeholder 5"/>
          <p:cNvSpPr>
            <a:spLocks noGrp="1"/>
          </p:cNvSpPr>
          <p:nvPr>
            <p:ph type="sldNum" sz="quarter" idx="12"/>
          </p:nvPr>
        </p:nvSpPr>
        <p:spPr/>
        <p:txBody>
          <a:bodyPr/>
          <a:lstStyle/>
          <a:p>
            <a:fld id="{FB2A4461-F677-4597-960C-AAFE7BD4FED8}" type="slidenum">
              <a:rPr lang="en-US" smtClean="0">
                <a:solidFill>
                  <a:srgbClr val="191B0E"/>
                </a:solidFill>
              </a:rPr>
              <a:pPr/>
              <a:t>‹#›</a:t>
            </a:fld>
            <a:endParaRPr lang="en-US">
              <a:solidFill>
                <a:srgbClr val="191B0E"/>
              </a:solidFill>
            </a:endParaRPr>
          </a:p>
        </p:txBody>
      </p:sp>
    </p:spTree>
    <p:extLst>
      <p:ext uri="{BB962C8B-B14F-4D97-AF65-F5344CB8AC3E}">
        <p14:creationId xmlns:p14="http://schemas.microsoft.com/office/powerpoint/2010/main" val="3563642154"/>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1"/>
            <a:ext cx="7209728" cy="2852737"/>
          </a:xfrm>
        </p:spPr>
        <p:txBody>
          <a:bodyPr anchor="b">
            <a:normAutofit/>
          </a:bodyPr>
          <a:lstStyle>
            <a:lvl1pPr algn="r">
              <a:defRPr sz="72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54181" y="6453386"/>
            <a:ext cx="1216807" cy="404614"/>
          </a:xfrm>
        </p:spPr>
        <p:txBody>
          <a:bodyPr/>
          <a:lstStyle>
            <a:lvl1pPr>
              <a:defRPr>
                <a:solidFill>
                  <a:schemeClr val="tx2"/>
                </a:solidFill>
              </a:defRPr>
            </a:lvl1pPr>
          </a:lstStyle>
          <a:p>
            <a:fld id="{C9FF7366-8BF3-4274-BE32-A56CFC3E7B62}" type="datetimeFigureOut">
              <a:rPr lang="en-US" smtClean="0">
                <a:solidFill>
                  <a:srgbClr val="EFEDE3"/>
                </a:solidFill>
              </a:rPr>
              <a:pPr/>
              <a:t>11/14/2016</a:t>
            </a:fld>
            <a:endParaRPr lang="en-US">
              <a:solidFill>
                <a:srgbClr val="EFEDE3"/>
              </a:solidFill>
            </a:endParaRPr>
          </a:p>
        </p:txBody>
      </p:sp>
      <p:sp>
        <p:nvSpPr>
          <p:cNvPr id="5" name="Footer Placeholder 4"/>
          <p:cNvSpPr>
            <a:spLocks noGrp="1"/>
          </p:cNvSpPr>
          <p:nvPr>
            <p:ph type="ftr" sz="quarter" idx="11"/>
          </p:nvPr>
        </p:nvSpPr>
        <p:spPr>
          <a:xfrm>
            <a:off x="1938234" y="6453386"/>
            <a:ext cx="5267533" cy="404614"/>
          </a:xfrm>
        </p:spPr>
        <p:txBody>
          <a:bodyPr/>
          <a:lstStyle>
            <a:lvl1pPr algn="ctr">
              <a:defRPr>
                <a:solidFill>
                  <a:schemeClr val="tx2"/>
                </a:solidFill>
              </a:defRPr>
            </a:lvl1pPr>
          </a:lstStyle>
          <a:p>
            <a:endParaRPr lang="en-US">
              <a:solidFill>
                <a:srgbClr val="EFEDE3"/>
              </a:solidFill>
            </a:endParaRPr>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FB2A4461-F677-4597-960C-AAFE7BD4FED8}" type="slidenum">
              <a:rPr lang="en-US" smtClean="0">
                <a:solidFill>
                  <a:srgbClr val="EFEDE3"/>
                </a:solidFill>
              </a:rPr>
              <a:pPr/>
              <a:t>‹#›</a:t>
            </a:fld>
            <a:endParaRPr lang="en-US">
              <a:solidFill>
                <a:srgbClr val="EFEDE3"/>
              </a:solidFill>
            </a:endParaRPr>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4016990202"/>
      </p:ext>
    </p:extLst>
  </p:cSld>
  <p:clrMapOvr>
    <a:overrideClrMapping bg1="dk1" tx1="lt1" bg2="dk2" tx2="lt2" accent1="accent1" accent2="accent2" accent3="accent3" accent4="accent4" accent5="accent5" accent6="accent6" hlink="hlink" folHlink="folHlink"/>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0" y="2286000"/>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2" y="2286000"/>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9FF7366-8BF3-4274-BE32-A56CFC3E7B62}" type="datetimeFigureOut">
              <a:rPr lang="en-US" smtClean="0">
                <a:solidFill>
                  <a:srgbClr val="191B0E"/>
                </a:solidFill>
              </a:rPr>
              <a:pPr/>
              <a:t>11/14/2016</a:t>
            </a:fld>
            <a:endParaRPr lang="en-US">
              <a:solidFill>
                <a:srgbClr val="191B0E"/>
              </a:solidFill>
            </a:endParaRPr>
          </a:p>
        </p:txBody>
      </p:sp>
      <p:sp>
        <p:nvSpPr>
          <p:cNvPr id="6" name="Footer Placeholder 5"/>
          <p:cNvSpPr>
            <a:spLocks noGrp="1"/>
          </p:cNvSpPr>
          <p:nvPr>
            <p:ph type="ftr" sz="quarter" idx="11"/>
          </p:nvPr>
        </p:nvSpPr>
        <p:spPr/>
        <p:txBody>
          <a:bodyPr/>
          <a:lstStyle/>
          <a:p>
            <a:endParaRPr lang="en-US">
              <a:solidFill>
                <a:srgbClr val="191B0E"/>
              </a:solidFill>
            </a:endParaRPr>
          </a:p>
        </p:txBody>
      </p:sp>
      <p:sp>
        <p:nvSpPr>
          <p:cNvPr id="7" name="Slide Number Placeholder 6"/>
          <p:cNvSpPr>
            <a:spLocks noGrp="1"/>
          </p:cNvSpPr>
          <p:nvPr>
            <p:ph type="sldNum" sz="quarter" idx="12"/>
          </p:nvPr>
        </p:nvSpPr>
        <p:spPr/>
        <p:txBody>
          <a:bodyPr/>
          <a:lstStyle/>
          <a:p>
            <a:fld id="{FB2A4461-F677-4597-960C-AAFE7BD4FED8}" type="slidenum">
              <a:rPr lang="en-US" smtClean="0">
                <a:solidFill>
                  <a:srgbClr val="191B0E"/>
                </a:solidFill>
              </a:rPr>
              <a:pPr/>
              <a:t>‹#›</a:t>
            </a:fld>
            <a:endParaRPr lang="en-US">
              <a:solidFill>
                <a:srgbClr val="191B0E"/>
              </a:solidFill>
            </a:endParaRPr>
          </a:p>
        </p:txBody>
      </p:sp>
    </p:spTree>
    <p:extLst>
      <p:ext uri="{BB962C8B-B14F-4D97-AF65-F5344CB8AC3E}">
        <p14:creationId xmlns:p14="http://schemas.microsoft.com/office/powerpoint/2010/main" val="3441614649"/>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28700" y="2340864"/>
            <a:ext cx="3332988"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28700" y="3305208"/>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93761" y="2340864"/>
            <a:ext cx="3332988"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93761" y="3305208"/>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9FF7366-8BF3-4274-BE32-A56CFC3E7B62}" type="datetimeFigureOut">
              <a:rPr lang="en-US" smtClean="0">
                <a:solidFill>
                  <a:srgbClr val="191B0E"/>
                </a:solidFill>
              </a:rPr>
              <a:pPr/>
              <a:t>11/14/2016</a:t>
            </a:fld>
            <a:endParaRPr lang="en-US">
              <a:solidFill>
                <a:srgbClr val="191B0E"/>
              </a:solidFill>
            </a:endParaRPr>
          </a:p>
        </p:txBody>
      </p:sp>
      <p:sp>
        <p:nvSpPr>
          <p:cNvPr id="8" name="Footer Placeholder 7"/>
          <p:cNvSpPr>
            <a:spLocks noGrp="1"/>
          </p:cNvSpPr>
          <p:nvPr>
            <p:ph type="ftr" sz="quarter" idx="11"/>
          </p:nvPr>
        </p:nvSpPr>
        <p:spPr/>
        <p:txBody>
          <a:bodyPr/>
          <a:lstStyle/>
          <a:p>
            <a:endParaRPr lang="en-US">
              <a:solidFill>
                <a:srgbClr val="191B0E"/>
              </a:solidFill>
            </a:endParaRPr>
          </a:p>
        </p:txBody>
      </p:sp>
      <p:sp>
        <p:nvSpPr>
          <p:cNvPr id="9" name="Slide Number Placeholder 8"/>
          <p:cNvSpPr>
            <a:spLocks noGrp="1"/>
          </p:cNvSpPr>
          <p:nvPr>
            <p:ph type="sldNum" sz="quarter" idx="12"/>
          </p:nvPr>
        </p:nvSpPr>
        <p:spPr/>
        <p:txBody>
          <a:bodyPr/>
          <a:lstStyle/>
          <a:p>
            <a:fld id="{FB2A4461-F677-4597-960C-AAFE7BD4FED8}" type="slidenum">
              <a:rPr lang="en-US" smtClean="0">
                <a:solidFill>
                  <a:srgbClr val="191B0E"/>
                </a:solidFill>
              </a:rPr>
              <a:pPr/>
              <a:t>‹#›</a:t>
            </a:fld>
            <a:endParaRPr lang="en-US">
              <a:solidFill>
                <a:srgbClr val="191B0E"/>
              </a:solidFill>
            </a:endParaRPr>
          </a:p>
        </p:txBody>
      </p:sp>
    </p:spTree>
    <p:extLst>
      <p:ext uri="{BB962C8B-B14F-4D97-AF65-F5344CB8AC3E}">
        <p14:creationId xmlns:p14="http://schemas.microsoft.com/office/powerpoint/2010/main" val="313850409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9FF7366-8BF3-4274-BE32-A56CFC3E7B62}" type="datetimeFigureOut">
              <a:rPr lang="en-US" smtClean="0">
                <a:solidFill>
                  <a:srgbClr val="191B0E"/>
                </a:solidFill>
              </a:rPr>
              <a:pPr/>
              <a:t>11/14/2016</a:t>
            </a:fld>
            <a:endParaRPr lang="en-US">
              <a:solidFill>
                <a:srgbClr val="191B0E"/>
              </a:solidFill>
            </a:endParaRPr>
          </a:p>
        </p:txBody>
      </p:sp>
      <p:sp>
        <p:nvSpPr>
          <p:cNvPr id="4" name="Footer Placeholder 3"/>
          <p:cNvSpPr>
            <a:spLocks noGrp="1"/>
          </p:cNvSpPr>
          <p:nvPr>
            <p:ph type="ftr" sz="quarter" idx="11"/>
          </p:nvPr>
        </p:nvSpPr>
        <p:spPr/>
        <p:txBody>
          <a:bodyPr/>
          <a:lstStyle/>
          <a:p>
            <a:endParaRPr lang="en-US">
              <a:solidFill>
                <a:srgbClr val="191B0E"/>
              </a:solidFill>
            </a:endParaRPr>
          </a:p>
        </p:txBody>
      </p:sp>
      <p:sp>
        <p:nvSpPr>
          <p:cNvPr id="5" name="Slide Number Placeholder 4"/>
          <p:cNvSpPr>
            <a:spLocks noGrp="1"/>
          </p:cNvSpPr>
          <p:nvPr>
            <p:ph type="sldNum" sz="quarter" idx="12"/>
          </p:nvPr>
        </p:nvSpPr>
        <p:spPr/>
        <p:txBody>
          <a:bodyPr/>
          <a:lstStyle/>
          <a:p>
            <a:fld id="{FB2A4461-F677-4597-960C-AAFE7BD4FED8}" type="slidenum">
              <a:rPr lang="en-US" smtClean="0">
                <a:solidFill>
                  <a:srgbClr val="191B0E"/>
                </a:solidFill>
              </a:rPr>
              <a:pPr/>
              <a:t>‹#›</a:t>
            </a:fld>
            <a:endParaRPr lang="en-US">
              <a:solidFill>
                <a:srgbClr val="191B0E"/>
              </a:solidFill>
            </a:endParaRPr>
          </a:p>
        </p:txBody>
      </p:sp>
    </p:spTree>
    <p:extLst>
      <p:ext uri="{BB962C8B-B14F-4D97-AF65-F5344CB8AC3E}">
        <p14:creationId xmlns:p14="http://schemas.microsoft.com/office/powerpoint/2010/main" val="253107783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FF7366-8BF3-4274-BE32-A56CFC3E7B62}" type="datetimeFigureOut">
              <a:rPr lang="en-US" smtClean="0">
                <a:solidFill>
                  <a:srgbClr val="191B0E"/>
                </a:solidFill>
              </a:rPr>
              <a:pPr/>
              <a:t>11/14/2016</a:t>
            </a:fld>
            <a:endParaRPr lang="en-US">
              <a:solidFill>
                <a:srgbClr val="191B0E"/>
              </a:solidFill>
            </a:endParaRPr>
          </a:p>
        </p:txBody>
      </p:sp>
      <p:sp>
        <p:nvSpPr>
          <p:cNvPr id="3" name="Footer Placeholder 2"/>
          <p:cNvSpPr>
            <a:spLocks noGrp="1"/>
          </p:cNvSpPr>
          <p:nvPr>
            <p:ph type="ftr" sz="quarter" idx="11"/>
          </p:nvPr>
        </p:nvSpPr>
        <p:spPr/>
        <p:txBody>
          <a:bodyPr/>
          <a:lstStyle/>
          <a:p>
            <a:endParaRPr lang="en-US">
              <a:solidFill>
                <a:srgbClr val="191B0E"/>
              </a:solidFill>
            </a:endParaRPr>
          </a:p>
        </p:txBody>
      </p:sp>
      <p:sp>
        <p:nvSpPr>
          <p:cNvPr id="4" name="Slide Number Placeholder 3"/>
          <p:cNvSpPr>
            <a:spLocks noGrp="1"/>
          </p:cNvSpPr>
          <p:nvPr>
            <p:ph type="sldNum" sz="quarter" idx="12"/>
          </p:nvPr>
        </p:nvSpPr>
        <p:spPr/>
        <p:txBody>
          <a:bodyPr/>
          <a:lstStyle/>
          <a:p>
            <a:fld id="{FB2A4461-F677-4597-960C-AAFE7BD4FED8}" type="slidenum">
              <a:rPr lang="en-US" smtClean="0">
                <a:solidFill>
                  <a:srgbClr val="191B0E"/>
                </a:solidFill>
              </a:rPr>
              <a:pPr/>
              <a:t>‹#›</a:t>
            </a:fld>
            <a:endParaRPr lang="en-US">
              <a:solidFill>
                <a:srgbClr val="191B0E"/>
              </a:solidFill>
            </a:endParaRPr>
          </a:p>
        </p:txBody>
      </p:sp>
    </p:spTree>
    <p:extLst>
      <p:ext uri="{BB962C8B-B14F-4D97-AF65-F5344CB8AC3E}">
        <p14:creationId xmlns:p14="http://schemas.microsoft.com/office/powerpoint/2010/main" val="424399158"/>
      </p:ext>
    </p:extLst>
  </p:cSld>
  <p:clrMapOvr>
    <a:masterClrMapping/>
  </p:clrMapOvr>
  <p:extLst mod="1">
    <p:ext uri="{DCECCB84-F9BA-43D5-87BE-67443E8EF086}">
      <p15:sldGuideLst xmlns:p15="http://schemas.microsoft.com/office/powerpoint/2012/main"/>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48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92015" y="685801"/>
            <a:ext cx="390906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42925" y="2856344"/>
            <a:ext cx="289179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C9FF7366-8BF3-4274-BE32-A56CFC3E7B62}" type="datetimeFigureOut">
              <a:rPr lang="en-US" smtClean="0">
                <a:solidFill>
                  <a:srgbClr val="191B0E"/>
                </a:solidFill>
              </a:rPr>
              <a:pPr/>
              <a:t>11/14/2016</a:t>
            </a:fld>
            <a:endParaRPr lang="en-US">
              <a:solidFill>
                <a:srgbClr val="191B0E"/>
              </a:solidFill>
            </a:endParaRPr>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a:solidFill>
                <a:srgbClr val="191B0E"/>
              </a:solidFill>
            </a:endParaRPr>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FB2A4461-F677-4597-960C-AAFE7BD4FED8}" type="slidenum">
              <a:rPr lang="en-US" smtClean="0">
                <a:solidFill>
                  <a:srgbClr val="191B0E"/>
                </a:solidFill>
              </a:rPr>
              <a:pPr/>
              <a:t>‹#›</a:t>
            </a:fld>
            <a:endParaRPr lang="en-US">
              <a:solidFill>
                <a:srgbClr val="191B0E"/>
              </a:solidFill>
            </a:endParaRPr>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4039353123"/>
      </p:ext>
    </p:extLst>
  </p:cSld>
  <p:clrMapOvr>
    <a:masterClrMapping/>
  </p:clrMapOvr>
  <p:extLst mod="1">
    <p:ext uri="{DCECCB84-F9BA-43D5-87BE-67443E8EF086}">
      <p15:sldGuideLst xmlns:p15="http://schemas.microsoft.com/office/powerpoint/2012/main"/>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Freeform 7"/>
          <p:cNvSpPr>
            <a:spLocks/>
          </p:cNvSpPr>
          <p:nvPr/>
        </p:nvSpPr>
        <p:spPr bwMode="auto">
          <a:xfrm>
            <a:off x="6113463" y="1685925"/>
            <a:ext cx="2457450" cy="4408488"/>
          </a:xfrm>
          <a:custGeom>
            <a:avLst/>
            <a:gdLst>
              <a:gd name="T0" fmla="*/ 3614 w 4125"/>
              <a:gd name="T1" fmla="*/ 0 h 5554"/>
              <a:gd name="T2" fmla="*/ 4125 w 4125"/>
              <a:gd name="T3" fmla="*/ 0 h 5554"/>
              <a:gd name="T4" fmla="*/ 4125 w 4125"/>
              <a:gd name="T5" fmla="*/ 5554 h 5554"/>
              <a:gd name="T6" fmla="*/ 0 w 4125"/>
              <a:gd name="T7" fmla="*/ 5554 h 5554"/>
              <a:gd name="T8" fmla="*/ 0 w 4125"/>
              <a:gd name="T9" fmla="*/ 5074 h 5554"/>
              <a:gd name="T10" fmla="*/ 3614 w 4125"/>
              <a:gd name="T11" fmla="*/ 5074 h 5554"/>
              <a:gd name="T12" fmla="*/ 3614 w 4125"/>
              <a:gd name="T13" fmla="*/ 0 h 5554"/>
            </a:gdLst>
            <a:ahLst/>
            <a:cxnLst>
              <a:cxn ang="0">
                <a:pos x="T0" y="T1"/>
              </a:cxn>
              <a:cxn ang="0">
                <a:pos x="T2" y="T3"/>
              </a:cxn>
              <a:cxn ang="0">
                <a:pos x="T4" y="T5"/>
              </a:cxn>
              <a:cxn ang="0">
                <a:pos x="T6" y="T7"/>
              </a:cxn>
              <a:cxn ang="0">
                <a:pos x="T8" y="T9"/>
              </a:cxn>
              <a:cxn ang="0">
                <a:pos x="T10" y="T11"/>
              </a:cxn>
              <a:cxn ang="0">
                <a:pos x="T12" y="T13"/>
              </a:cxn>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 name="Title 1"/>
          <p:cNvSpPr>
            <a:spLocks noGrp="1"/>
          </p:cNvSpPr>
          <p:nvPr>
            <p:ph type="title"/>
          </p:nvPr>
        </p:nvSpPr>
        <p:spPr>
          <a:xfrm>
            <a:off x="573769" y="1301397"/>
            <a:ext cx="7209728" cy="2852737"/>
          </a:xfrm>
        </p:spPr>
        <p:txBody>
          <a:bodyPr anchor="b">
            <a:normAutofit/>
          </a:bodyPr>
          <a:lstStyle>
            <a:lvl1pPr algn="r">
              <a:defRPr sz="72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a:xfrm>
            <a:off x="554038" y="6453188"/>
            <a:ext cx="1217612" cy="404812"/>
          </a:xfrm>
        </p:spPr>
        <p:txBody>
          <a:bodyPr/>
          <a:lstStyle>
            <a:lvl1pPr fontAlgn="base">
              <a:spcBef>
                <a:spcPct val="0"/>
              </a:spcBef>
              <a:spcAft>
                <a:spcPct val="0"/>
              </a:spcAft>
              <a:defRPr smtClean="0">
                <a:solidFill>
                  <a:srgbClr val="EFEDE3"/>
                </a:solidFill>
                <a:latin typeface="Times New Roman" pitchFamily="18" charset="0"/>
              </a:defRPr>
            </a:lvl1pPr>
          </a:lstStyle>
          <a:p>
            <a:pPr>
              <a:defRPr/>
            </a:pPr>
            <a:fld id="{B86455CD-BB5E-4260-A31B-3F49CFD4183D}" type="datetimeFigureOut">
              <a:rPr lang="en-US"/>
              <a:pPr>
                <a:defRPr/>
              </a:pPr>
              <a:t>11/14/2016</a:t>
            </a:fld>
            <a:endParaRPr lang="en-US"/>
          </a:p>
        </p:txBody>
      </p:sp>
      <p:sp>
        <p:nvSpPr>
          <p:cNvPr id="6" name="Footer Placeholder 4"/>
          <p:cNvSpPr>
            <a:spLocks noGrp="1"/>
          </p:cNvSpPr>
          <p:nvPr>
            <p:ph type="ftr" sz="quarter" idx="11"/>
          </p:nvPr>
        </p:nvSpPr>
        <p:spPr>
          <a:xfrm>
            <a:off x="1938338" y="6453188"/>
            <a:ext cx="5267325" cy="404812"/>
          </a:xfrm>
        </p:spPr>
        <p:txBody>
          <a:bodyPr/>
          <a:lstStyle>
            <a:lvl1pPr algn="ctr" fontAlgn="base">
              <a:spcBef>
                <a:spcPct val="0"/>
              </a:spcBef>
              <a:spcAft>
                <a:spcPct val="0"/>
              </a:spcAft>
              <a:defRPr>
                <a:solidFill>
                  <a:srgbClr val="EFEDE3"/>
                </a:solidFill>
                <a:latin typeface="Times New Roman" pitchFamily="18" charset="0"/>
              </a:defRPr>
            </a:lvl1pPr>
          </a:lstStyle>
          <a:p>
            <a:pPr>
              <a:defRPr/>
            </a:pPr>
            <a:endParaRPr lang="en-US"/>
          </a:p>
        </p:txBody>
      </p:sp>
      <p:sp>
        <p:nvSpPr>
          <p:cNvPr id="7" name="Slide Number Placeholder 5"/>
          <p:cNvSpPr>
            <a:spLocks noGrp="1"/>
          </p:cNvSpPr>
          <p:nvPr>
            <p:ph type="sldNum" sz="quarter" idx="12"/>
          </p:nvPr>
        </p:nvSpPr>
        <p:spPr>
          <a:xfrm>
            <a:off x="7372352" y="6453188"/>
            <a:ext cx="1198563" cy="404812"/>
          </a:xfrm>
        </p:spPr>
        <p:txBody>
          <a:bodyPr/>
          <a:lstStyle>
            <a:lvl1pPr fontAlgn="base">
              <a:spcBef>
                <a:spcPct val="0"/>
              </a:spcBef>
              <a:spcAft>
                <a:spcPct val="0"/>
              </a:spcAft>
              <a:defRPr smtClean="0">
                <a:solidFill>
                  <a:srgbClr val="EFEDE3"/>
                </a:solidFill>
                <a:latin typeface="Times New Roman" pitchFamily="18" charset="0"/>
              </a:defRPr>
            </a:lvl1pPr>
          </a:lstStyle>
          <a:p>
            <a:pPr>
              <a:defRPr/>
            </a:pPr>
            <a:fld id="{2C259BC9-9AF0-4F0F-B73E-3C97FA0B1919}" type="slidenum">
              <a:rPr lang="en-US"/>
              <a:pPr>
                <a:defRPr/>
              </a:pPr>
              <a:t>‹#›</a:t>
            </a:fld>
            <a:endParaRPr lang="en-US"/>
          </a:p>
        </p:txBody>
      </p:sp>
    </p:spTree>
    <p:extLst>
      <p:ext uri="{BB962C8B-B14F-4D97-AF65-F5344CB8AC3E}">
        <p14:creationId xmlns:p14="http://schemas.microsoft.com/office/powerpoint/2010/main" val="1030412541"/>
      </p:ext>
    </p:extLst>
  </p:cSld>
  <p:clrMapOvr>
    <a:overrideClrMapping bg1="dk1" tx1="lt1" bg2="dk2" tx2="lt2" accent1="accent1" accent2="accent2" accent3="accent3" accent4="accent4" accent5="accent5" accent6="accent6" hlink="hlink" folHlink="folHlink"/>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rmAutofit/>
          </a:bodyPr>
          <a:lstStyle>
            <a:lvl1pPr>
              <a:lnSpc>
                <a:spcPct val="84000"/>
              </a:lnSpc>
              <a:defRPr sz="48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149090" y="1"/>
            <a:ext cx="499491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42925" y="2855968"/>
            <a:ext cx="289179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542925" y="6453386"/>
            <a:ext cx="903429" cy="404614"/>
          </a:xfrm>
        </p:spPr>
        <p:txBody>
          <a:bodyPr/>
          <a:lstStyle>
            <a:lvl1pPr>
              <a:defRPr>
                <a:solidFill>
                  <a:schemeClr val="tx2"/>
                </a:solidFill>
              </a:defRPr>
            </a:lvl1pPr>
          </a:lstStyle>
          <a:p>
            <a:fld id="{C9FF7366-8BF3-4274-BE32-A56CFC3E7B62}" type="datetimeFigureOut">
              <a:rPr lang="en-US" smtClean="0">
                <a:solidFill>
                  <a:srgbClr val="191B0E"/>
                </a:solidFill>
              </a:rPr>
              <a:pPr/>
              <a:t>11/14/2016</a:t>
            </a:fld>
            <a:endParaRPr lang="en-US">
              <a:solidFill>
                <a:srgbClr val="191B0E"/>
              </a:solidFill>
            </a:endParaRPr>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dirty="0">
              <a:solidFill>
                <a:srgbClr val="191B0E"/>
              </a:solidFill>
            </a:endParaRPr>
          </a:p>
        </p:txBody>
      </p:sp>
      <p:sp>
        <p:nvSpPr>
          <p:cNvPr id="7" name="Slide Number Placeholder 6"/>
          <p:cNvSpPr>
            <a:spLocks noGrp="1"/>
          </p:cNvSpPr>
          <p:nvPr>
            <p:ph type="sldNum" sz="quarter" idx="12"/>
          </p:nvPr>
        </p:nvSpPr>
        <p:spPr>
          <a:xfrm>
            <a:off x="7412355" y="6453386"/>
            <a:ext cx="1197219" cy="404614"/>
          </a:xfrm>
        </p:spPr>
        <p:txBody>
          <a:bodyPr/>
          <a:lstStyle>
            <a:lvl1pPr>
              <a:defRPr>
                <a:solidFill>
                  <a:schemeClr val="tx2"/>
                </a:solidFill>
              </a:defRPr>
            </a:lvl1pPr>
          </a:lstStyle>
          <a:p>
            <a:fld id="{FB2A4461-F677-4597-960C-AAFE7BD4FED8}" type="slidenum">
              <a:rPr lang="en-US" smtClean="0">
                <a:solidFill>
                  <a:srgbClr val="191B0E"/>
                </a:solidFill>
              </a:rPr>
              <a:pPr/>
              <a:t>‹#›</a:t>
            </a:fld>
            <a:endParaRPr lang="en-US">
              <a:solidFill>
                <a:srgbClr val="191B0E"/>
              </a:solidFill>
            </a:endParaRPr>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58444935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8700" y="2295526"/>
            <a:ext cx="7200900" cy="3571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9FF7366-8BF3-4274-BE32-A56CFC3E7B62}" type="datetimeFigureOut">
              <a:rPr lang="en-US" smtClean="0">
                <a:solidFill>
                  <a:srgbClr val="191B0E"/>
                </a:solidFill>
              </a:rPr>
              <a:pPr/>
              <a:t>11/14/2016</a:t>
            </a:fld>
            <a:endParaRPr lang="en-US">
              <a:solidFill>
                <a:srgbClr val="191B0E"/>
              </a:solidFill>
            </a:endParaRPr>
          </a:p>
        </p:txBody>
      </p:sp>
      <p:sp>
        <p:nvSpPr>
          <p:cNvPr id="5" name="Footer Placeholder 4"/>
          <p:cNvSpPr>
            <a:spLocks noGrp="1"/>
          </p:cNvSpPr>
          <p:nvPr>
            <p:ph type="ftr" sz="quarter" idx="11"/>
          </p:nvPr>
        </p:nvSpPr>
        <p:spPr/>
        <p:txBody>
          <a:bodyPr/>
          <a:lstStyle/>
          <a:p>
            <a:endParaRPr lang="en-US">
              <a:solidFill>
                <a:srgbClr val="191B0E"/>
              </a:solidFill>
            </a:endParaRPr>
          </a:p>
        </p:txBody>
      </p:sp>
      <p:sp>
        <p:nvSpPr>
          <p:cNvPr id="6" name="Slide Number Placeholder 5"/>
          <p:cNvSpPr>
            <a:spLocks noGrp="1"/>
          </p:cNvSpPr>
          <p:nvPr>
            <p:ph type="sldNum" sz="quarter" idx="12"/>
          </p:nvPr>
        </p:nvSpPr>
        <p:spPr/>
        <p:txBody>
          <a:bodyPr/>
          <a:lstStyle/>
          <a:p>
            <a:fld id="{FB2A4461-F677-4597-960C-AAFE7BD4FED8}" type="slidenum">
              <a:rPr lang="en-US" smtClean="0">
                <a:solidFill>
                  <a:srgbClr val="191B0E"/>
                </a:solidFill>
              </a:rPr>
              <a:pPr/>
              <a:t>‹#›</a:t>
            </a:fld>
            <a:endParaRPr lang="en-US">
              <a:solidFill>
                <a:srgbClr val="191B0E"/>
              </a:solidFill>
            </a:endParaRPr>
          </a:p>
        </p:txBody>
      </p:sp>
    </p:spTree>
    <p:extLst>
      <p:ext uri="{BB962C8B-B14F-4D97-AF65-F5344CB8AC3E}">
        <p14:creationId xmlns:p14="http://schemas.microsoft.com/office/powerpoint/2010/main" val="106860113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7421" y="624156"/>
            <a:ext cx="1174325"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8700" y="624156"/>
            <a:ext cx="6134731" cy="52432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9FF7366-8BF3-4274-BE32-A56CFC3E7B62}" type="datetimeFigureOut">
              <a:rPr lang="en-US" smtClean="0">
                <a:solidFill>
                  <a:srgbClr val="191B0E"/>
                </a:solidFill>
              </a:rPr>
              <a:pPr/>
              <a:t>11/14/2016</a:t>
            </a:fld>
            <a:endParaRPr lang="en-US">
              <a:solidFill>
                <a:srgbClr val="191B0E"/>
              </a:solidFill>
            </a:endParaRPr>
          </a:p>
        </p:txBody>
      </p:sp>
      <p:sp>
        <p:nvSpPr>
          <p:cNvPr id="5" name="Footer Placeholder 4"/>
          <p:cNvSpPr>
            <a:spLocks noGrp="1"/>
          </p:cNvSpPr>
          <p:nvPr>
            <p:ph type="ftr" sz="quarter" idx="11"/>
          </p:nvPr>
        </p:nvSpPr>
        <p:spPr/>
        <p:txBody>
          <a:bodyPr/>
          <a:lstStyle/>
          <a:p>
            <a:endParaRPr lang="en-US">
              <a:solidFill>
                <a:srgbClr val="191B0E"/>
              </a:solidFill>
            </a:endParaRPr>
          </a:p>
        </p:txBody>
      </p:sp>
      <p:sp>
        <p:nvSpPr>
          <p:cNvPr id="6" name="Slide Number Placeholder 5"/>
          <p:cNvSpPr>
            <a:spLocks noGrp="1"/>
          </p:cNvSpPr>
          <p:nvPr>
            <p:ph type="sldNum" sz="quarter" idx="12"/>
          </p:nvPr>
        </p:nvSpPr>
        <p:spPr/>
        <p:txBody>
          <a:bodyPr/>
          <a:lstStyle/>
          <a:p>
            <a:fld id="{FB2A4461-F677-4597-960C-AAFE7BD4FED8}" type="slidenum">
              <a:rPr lang="en-US" smtClean="0">
                <a:solidFill>
                  <a:srgbClr val="191B0E"/>
                </a:solidFill>
              </a:rPr>
              <a:pPr/>
              <a:t>‹#›</a:t>
            </a:fld>
            <a:endParaRPr lang="en-US">
              <a:solidFill>
                <a:srgbClr val="191B0E"/>
              </a:solidFill>
            </a:endParaRPr>
          </a:p>
        </p:txBody>
      </p:sp>
    </p:spTree>
    <p:extLst>
      <p:ext uri="{BB962C8B-B14F-4D97-AF65-F5344CB8AC3E}">
        <p14:creationId xmlns:p14="http://schemas.microsoft.com/office/powerpoint/2010/main" val="148173459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72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009933" y="3956286"/>
            <a:ext cx="5123755"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fld id="{C9FF7366-8BF3-4274-BE32-A56CFC3E7B62}" type="datetimeFigureOut">
              <a:rPr lang="en-US" smtClean="0">
                <a:solidFill>
                  <a:srgbClr val="191B0E"/>
                </a:solidFill>
              </a:rPr>
              <a:pPr/>
              <a:t>11/14/2016</a:t>
            </a:fld>
            <a:endParaRPr lang="en-US">
              <a:solidFill>
                <a:srgbClr val="191B0E"/>
              </a:solidFill>
            </a:endParaRPr>
          </a:p>
        </p:txBody>
      </p:sp>
      <p:sp>
        <p:nvSpPr>
          <p:cNvPr id="5" name="Footer Placeholder 4"/>
          <p:cNvSpPr>
            <a:spLocks noGrp="1"/>
          </p:cNvSpPr>
          <p:nvPr>
            <p:ph type="ftr" sz="quarter" idx="11"/>
          </p:nvPr>
        </p:nvSpPr>
        <p:spPr>
          <a:xfrm>
            <a:off x="1938044" y="6453386"/>
            <a:ext cx="5267533" cy="404614"/>
          </a:xfrm>
        </p:spPr>
        <p:txBody>
          <a:bodyPr/>
          <a:lstStyle>
            <a:lvl1pPr algn="ctr">
              <a:defRPr baseline="0">
                <a:solidFill>
                  <a:schemeClr val="tx2"/>
                </a:solidFill>
              </a:defRPr>
            </a:lvl1pPr>
          </a:lstStyle>
          <a:p>
            <a:endParaRPr lang="en-US">
              <a:solidFill>
                <a:srgbClr val="191B0E"/>
              </a:solidFill>
            </a:endParaRPr>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fld id="{FB2A4461-F677-4597-960C-AAFE7BD4FED8}" type="slidenum">
              <a:rPr lang="en-US" smtClean="0">
                <a:solidFill>
                  <a:srgbClr val="191B0E"/>
                </a:solidFill>
              </a:rPr>
              <a:pPr/>
              <a:t>‹#›</a:t>
            </a:fld>
            <a:endParaRPr lang="en-US">
              <a:solidFill>
                <a:srgbClr val="191B0E"/>
              </a:solidFill>
            </a:endParaRPr>
          </a:p>
        </p:txBody>
      </p:sp>
      <p:grpSp>
        <p:nvGrpSpPr>
          <p:cNvPr id="7" name="Group 6"/>
          <p:cNvGrpSpPr/>
          <p:nvPr/>
        </p:nvGrpSpPr>
        <p:grpSpPr>
          <a:xfrm>
            <a:off x="564645" y="744476"/>
            <a:ext cx="8005588"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844582690"/>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9FF7366-8BF3-4274-BE32-A56CFC3E7B62}" type="datetimeFigureOut">
              <a:rPr lang="en-US" smtClean="0">
                <a:solidFill>
                  <a:srgbClr val="191B0E"/>
                </a:solidFill>
              </a:rPr>
              <a:pPr/>
              <a:t>11/14/2016</a:t>
            </a:fld>
            <a:endParaRPr lang="en-US">
              <a:solidFill>
                <a:srgbClr val="191B0E"/>
              </a:solidFill>
            </a:endParaRPr>
          </a:p>
        </p:txBody>
      </p:sp>
      <p:sp>
        <p:nvSpPr>
          <p:cNvPr id="5" name="Footer Placeholder 4"/>
          <p:cNvSpPr>
            <a:spLocks noGrp="1"/>
          </p:cNvSpPr>
          <p:nvPr>
            <p:ph type="ftr" sz="quarter" idx="11"/>
          </p:nvPr>
        </p:nvSpPr>
        <p:spPr/>
        <p:txBody>
          <a:bodyPr/>
          <a:lstStyle/>
          <a:p>
            <a:endParaRPr lang="en-US">
              <a:solidFill>
                <a:srgbClr val="191B0E"/>
              </a:solidFill>
            </a:endParaRPr>
          </a:p>
        </p:txBody>
      </p:sp>
      <p:sp>
        <p:nvSpPr>
          <p:cNvPr id="6" name="Slide Number Placeholder 5"/>
          <p:cNvSpPr>
            <a:spLocks noGrp="1"/>
          </p:cNvSpPr>
          <p:nvPr>
            <p:ph type="sldNum" sz="quarter" idx="12"/>
          </p:nvPr>
        </p:nvSpPr>
        <p:spPr/>
        <p:txBody>
          <a:bodyPr/>
          <a:lstStyle/>
          <a:p>
            <a:fld id="{FB2A4461-F677-4597-960C-AAFE7BD4FED8}" type="slidenum">
              <a:rPr lang="en-US" smtClean="0">
                <a:solidFill>
                  <a:srgbClr val="191B0E"/>
                </a:solidFill>
              </a:rPr>
              <a:pPr/>
              <a:t>‹#›</a:t>
            </a:fld>
            <a:endParaRPr lang="en-US">
              <a:solidFill>
                <a:srgbClr val="191B0E"/>
              </a:solidFill>
            </a:endParaRPr>
          </a:p>
        </p:txBody>
      </p:sp>
    </p:spTree>
    <p:extLst>
      <p:ext uri="{BB962C8B-B14F-4D97-AF65-F5344CB8AC3E}">
        <p14:creationId xmlns:p14="http://schemas.microsoft.com/office/powerpoint/2010/main" val="267017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67"/>
            <a:ext cx="7209728" cy="2852737"/>
          </a:xfrm>
        </p:spPr>
        <p:txBody>
          <a:bodyPr anchor="b">
            <a:normAutofit/>
          </a:bodyPr>
          <a:lstStyle>
            <a:lvl1pPr algn="r">
              <a:defRPr sz="72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54184" y="6453386"/>
            <a:ext cx="1216807" cy="404614"/>
          </a:xfrm>
        </p:spPr>
        <p:txBody>
          <a:bodyPr/>
          <a:lstStyle>
            <a:lvl1pPr>
              <a:defRPr>
                <a:solidFill>
                  <a:schemeClr val="tx2"/>
                </a:solidFill>
              </a:defRPr>
            </a:lvl1pPr>
          </a:lstStyle>
          <a:p>
            <a:fld id="{C9FF7366-8BF3-4274-BE32-A56CFC3E7B62}" type="datetimeFigureOut">
              <a:rPr lang="en-US" smtClean="0">
                <a:solidFill>
                  <a:srgbClr val="EFEDE3"/>
                </a:solidFill>
              </a:rPr>
              <a:pPr/>
              <a:t>11/14/2016</a:t>
            </a:fld>
            <a:endParaRPr lang="en-US">
              <a:solidFill>
                <a:srgbClr val="EFEDE3"/>
              </a:solidFill>
            </a:endParaRPr>
          </a:p>
        </p:txBody>
      </p:sp>
      <p:sp>
        <p:nvSpPr>
          <p:cNvPr id="5" name="Footer Placeholder 4"/>
          <p:cNvSpPr>
            <a:spLocks noGrp="1"/>
          </p:cNvSpPr>
          <p:nvPr>
            <p:ph type="ftr" sz="quarter" idx="11"/>
          </p:nvPr>
        </p:nvSpPr>
        <p:spPr>
          <a:xfrm>
            <a:off x="1938237" y="6453386"/>
            <a:ext cx="5267533" cy="404614"/>
          </a:xfrm>
        </p:spPr>
        <p:txBody>
          <a:bodyPr/>
          <a:lstStyle>
            <a:lvl1pPr algn="ctr">
              <a:defRPr>
                <a:solidFill>
                  <a:schemeClr val="tx2"/>
                </a:solidFill>
              </a:defRPr>
            </a:lvl1pPr>
          </a:lstStyle>
          <a:p>
            <a:endParaRPr lang="en-US">
              <a:solidFill>
                <a:srgbClr val="EFEDE3"/>
              </a:solidFill>
            </a:endParaRPr>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FB2A4461-F677-4597-960C-AAFE7BD4FED8}" type="slidenum">
              <a:rPr lang="en-US" smtClean="0">
                <a:solidFill>
                  <a:srgbClr val="EFEDE3"/>
                </a:solidFill>
              </a:rPr>
              <a:pPr/>
              <a:t>‹#›</a:t>
            </a:fld>
            <a:endParaRPr lang="en-US">
              <a:solidFill>
                <a:srgbClr val="EFEDE3"/>
              </a:solidFill>
            </a:endParaRPr>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912934675"/>
      </p:ext>
    </p:extLst>
  </p:cSld>
  <p:clrMapOvr>
    <a:overrideClrMapping bg1="dk1" tx1="lt1" bg2="dk2" tx2="lt2" accent1="accent1" accent2="accent2" accent3="accent3" accent4="accent4" accent5="accent5" accent6="accent6" hlink="hlink" folHlink="folHlink"/>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1" y="2286002"/>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4" y="2286002"/>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9FF7366-8BF3-4274-BE32-A56CFC3E7B62}" type="datetimeFigureOut">
              <a:rPr lang="en-US" smtClean="0">
                <a:solidFill>
                  <a:srgbClr val="191B0E"/>
                </a:solidFill>
              </a:rPr>
              <a:pPr/>
              <a:t>11/14/2016</a:t>
            </a:fld>
            <a:endParaRPr lang="en-US">
              <a:solidFill>
                <a:srgbClr val="191B0E"/>
              </a:solidFill>
            </a:endParaRPr>
          </a:p>
        </p:txBody>
      </p:sp>
      <p:sp>
        <p:nvSpPr>
          <p:cNvPr id="6" name="Footer Placeholder 5"/>
          <p:cNvSpPr>
            <a:spLocks noGrp="1"/>
          </p:cNvSpPr>
          <p:nvPr>
            <p:ph type="ftr" sz="quarter" idx="11"/>
          </p:nvPr>
        </p:nvSpPr>
        <p:spPr/>
        <p:txBody>
          <a:bodyPr/>
          <a:lstStyle/>
          <a:p>
            <a:endParaRPr lang="en-US">
              <a:solidFill>
                <a:srgbClr val="191B0E"/>
              </a:solidFill>
            </a:endParaRPr>
          </a:p>
        </p:txBody>
      </p:sp>
      <p:sp>
        <p:nvSpPr>
          <p:cNvPr id="7" name="Slide Number Placeholder 6"/>
          <p:cNvSpPr>
            <a:spLocks noGrp="1"/>
          </p:cNvSpPr>
          <p:nvPr>
            <p:ph type="sldNum" sz="quarter" idx="12"/>
          </p:nvPr>
        </p:nvSpPr>
        <p:spPr/>
        <p:txBody>
          <a:bodyPr/>
          <a:lstStyle/>
          <a:p>
            <a:fld id="{FB2A4461-F677-4597-960C-AAFE7BD4FED8}" type="slidenum">
              <a:rPr lang="en-US" smtClean="0">
                <a:solidFill>
                  <a:srgbClr val="191B0E"/>
                </a:solidFill>
              </a:rPr>
              <a:pPr/>
              <a:t>‹#›</a:t>
            </a:fld>
            <a:endParaRPr lang="en-US">
              <a:solidFill>
                <a:srgbClr val="191B0E"/>
              </a:solidFill>
            </a:endParaRPr>
          </a:p>
        </p:txBody>
      </p:sp>
    </p:spTree>
    <p:extLst>
      <p:ext uri="{BB962C8B-B14F-4D97-AF65-F5344CB8AC3E}">
        <p14:creationId xmlns:p14="http://schemas.microsoft.com/office/powerpoint/2010/main" val="228206365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28700" y="2340864"/>
            <a:ext cx="3332988"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28700" y="3305214"/>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93761" y="2340864"/>
            <a:ext cx="3332988"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93761" y="3305214"/>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9FF7366-8BF3-4274-BE32-A56CFC3E7B62}" type="datetimeFigureOut">
              <a:rPr lang="en-US" smtClean="0">
                <a:solidFill>
                  <a:srgbClr val="191B0E"/>
                </a:solidFill>
              </a:rPr>
              <a:pPr/>
              <a:t>11/14/2016</a:t>
            </a:fld>
            <a:endParaRPr lang="en-US">
              <a:solidFill>
                <a:srgbClr val="191B0E"/>
              </a:solidFill>
            </a:endParaRPr>
          </a:p>
        </p:txBody>
      </p:sp>
      <p:sp>
        <p:nvSpPr>
          <p:cNvPr id="8" name="Footer Placeholder 7"/>
          <p:cNvSpPr>
            <a:spLocks noGrp="1"/>
          </p:cNvSpPr>
          <p:nvPr>
            <p:ph type="ftr" sz="quarter" idx="11"/>
          </p:nvPr>
        </p:nvSpPr>
        <p:spPr/>
        <p:txBody>
          <a:bodyPr/>
          <a:lstStyle/>
          <a:p>
            <a:endParaRPr lang="en-US">
              <a:solidFill>
                <a:srgbClr val="191B0E"/>
              </a:solidFill>
            </a:endParaRPr>
          </a:p>
        </p:txBody>
      </p:sp>
      <p:sp>
        <p:nvSpPr>
          <p:cNvPr id="9" name="Slide Number Placeholder 8"/>
          <p:cNvSpPr>
            <a:spLocks noGrp="1"/>
          </p:cNvSpPr>
          <p:nvPr>
            <p:ph type="sldNum" sz="quarter" idx="12"/>
          </p:nvPr>
        </p:nvSpPr>
        <p:spPr/>
        <p:txBody>
          <a:bodyPr/>
          <a:lstStyle/>
          <a:p>
            <a:fld id="{FB2A4461-F677-4597-960C-AAFE7BD4FED8}" type="slidenum">
              <a:rPr lang="en-US" smtClean="0">
                <a:solidFill>
                  <a:srgbClr val="191B0E"/>
                </a:solidFill>
              </a:rPr>
              <a:pPr/>
              <a:t>‹#›</a:t>
            </a:fld>
            <a:endParaRPr lang="en-US">
              <a:solidFill>
                <a:srgbClr val="191B0E"/>
              </a:solidFill>
            </a:endParaRPr>
          </a:p>
        </p:txBody>
      </p:sp>
    </p:spTree>
    <p:extLst>
      <p:ext uri="{BB962C8B-B14F-4D97-AF65-F5344CB8AC3E}">
        <p14:creationId xmlns:p14="http://schemas.microsoft.com/office/powerpoint/2010/main" val="206615021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9FF7366-8BF3-4274-BE32-A56CFC3E7B62}" type="datetimeFigureOut">
              <a:rPr lang="en-US" smtClean="0">
                <a:solidFill>
                  <a:srgbClr val="191B0E"/>
                </a:solidFill>
              </a:rPr>
              <a:pPr/>
              <a:t>11/14/2016</a:t>
            </a:fld>
            <a:endParaRPr lang="en-US">
              <a:solidFill>
                <a:srgbClr val="191B0E"/>
              </a:solidFill>
            </a:endParaRPr>
          </a:p>
        </p:txBody>
      </p:sp>
      <p:sp>
        <p:nvSpPr>
          <p:cNvPr id="4" name="Footer Placeholder 3"/>
          <p:cNvSpPr>
            <a:spLocks noGrp="1"/>
          </p:cNvSpPr>
          <p:nvPr>
            <p:ph type="ftr" sz="quarter" idx="11"/>
          </p:nvPr>
        </p:nvSpPr>
        <p:spPr/>
        <p:txBody>
          <a:bodyPr/>
          <a:lstStyle/>
          <a:p>
            <a:endParaRPr lang="en-US">
              <a:solidFill>
                <a:srgbClr val="191B0E"/>
              </a:solidFill>
            </a:endParaRPr>
          </a:p>
        </p:txBody>
      </p:sp>
      <p:sp>
        <p:nvSpPr>
          <p:cNvPr id="5" name="Slide Number Placeholder 4"/>
          <p:cNvSpPr>
            <a:spLocks noGrp="1"/>
          </p:cNvSpPr>
          <p:nvPr>
            <p:ph type="sldNum" sz="quarter" idx="12"/>
          </p:nvPr>
        </p:nvSpPr>
        <p:spPr/>
        <p:txBody>
          <a:bodyPr/>
          <a:lstStyle/>
          <a:p>
            <a:fld id="{FB2A4461-F677-4597-960C-AAFE7BD4FED8}" type="slidenum">
              <a:rPr lang="en-US" smtClean="0">
                <a:solidFill>
                  <a:srgbClr val="191B0E"/>
                </a:solidFill>
              </a:rPr>
              <a:pPr/>
              <a:t>‹#›</a:t>
            </a:fld>
            <a:endParaRPr lang="en-US">
              <a:solidFill>
                <a:srgbClr val="191B0E"/>
              </a:solidFill>
            </a:endParaRPr>
          </a:p>
        </p:txBody>
      </p:sp>
    </p:spTree>
    <p:extLst>
      <p:ext uri="{BB962C8B-B14F-4D97-AF65-F5344CB8AC3E}">
        <p14:creationId xmlns:p14="http://schemas.microsoft.com/office/powerpoint/2010/main" val="427938010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FF7366-8BF3-4274-BE32-A56CFC3E7B62}" type="datetimeFigureOut">
              <a:rPr lang="en-US" smtClean="0">
                <a:solidFill>
                  <a:srgbClr val="191B0E"/>
                </a:solidFill>
              </a:rPr>
              <a:pPr/>
              <a:t>11/14/2016</a:t>
            </a:fld>
            <a:endParaRPr lang="en-US">
              <a:solidFill>
                <a:srgbClr val="191B0E"/>
              </a:solidFill>
            </a:endParaRPr>
          </a:p>
        </p:txBody>
      </p:sp>
      <p:sp>
        <p:nvSpPr>
          <p:cNvPr id="3" name="Footer Placeholder 2"/>
          <p:cNvSpPr>
            <a:spLocks noGrp="1"/>
          </p:cNvSpPr>
          <p:nvPr>
            <p:ph type="ftr" sz="quarter" idx="11"/>
          </p:nvPr>
        </p:nvSpPr>
        <p:spPr/>
        <p:txBody>
          <a:bodyPr/>
          <a:lstStyle/>
          <a:p>
            <a:endParaRPr lang="en-US">
              <a:solidFill>
                <a:srgbClr val="191B0E"/>
              </a:solidFill>
            </a:endParaRPr>
          </a:p>
        </p:txBody>
      </p:sp>
      <p:sp>
        <p:nvSpPr>
          <p:cNvPr id="4" name="Slide Number Placeholder 3"/>
          <p:cNvSpPr>
            <a:spLocks noGrp="1"/>
          </p:cNvSpPr>
          <p:nvPr>
            <p:ph type="sldNum" sz="quarter" idx="12"/>
          </p:nvPr>
        </p:nvSpPr>
        <p:spPr/>
        <p:txBody>
          <a:bodyPr/>
          <a:lstStyle/>
          <a:p>
            <a:fld id="{FB2A4461-F677-4597-960C-AAFE7BD4FED8}" type="slidenum">
              <a:rPr lang="en-US" smtClean="0">
                <a:solidFill>
                  <a:srgbClr val="191B0E"/>
                </a:solidFill>
              </a:rPr>
              <a:pPr/>
              <a:t>‹#›</a:t>
            </a:fld>
            <a:endParaRPr lang="en-US">
              <a:solidFill>
                <a:srgbClr val="191B0E"/>
              </a:solidFill>
            </a:endParaRPr>
          </a:p>
        </p:txBody>
      </p:sp>
    </p:spTree>
    <p:extLst>
      <p:ext uri="{BB962C8B-B14F-4D97-AF65-F5344CB8AC3E}">
        <p14:creationId xmlns:p14="http://schemas.microsoft.com/office/powerpoint/2010/main" val="649470342"/>
      </p:ext>
    </p:extLst>
  </p:cSld>
  <p:clrMapOvr>
    <a:masterClrMapping/>
  </p:clrMapOvr>
  <p:extLst mod="1">
    <p:ext uri="{DCECCB84-F9BA-43D5-87BE-67443E8EF086}">
      <p15:sldGuideLst xmlns:p15="http://schemas.microsoft.com/office/powerpoint/2012/main"/>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1" y="2286002"/>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4" y="2286002"/>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AA0AC19D-A990-4EC3-9BFD-48476CFB732A}" type="datetimeFigureOut">
              <a:rPr lang="en-US"/>
              <a:pPr>
                <a:defRPr/>
              </a:pPr>
              <a:t>11/14/2016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70416B05-383E-44C3-B9EA-BFD966B02D47}" type="slidenum">
              <a:rPr lang="en-US"/>
              <a:pPr>
                <a:defRPr/>
              </a:pPr>
              <a:t>‹#›</a:t>
            </a:fld>
            <a:endParaRPr lang="en-US"/>
          </a:p>
        </p:txBody>
      </p:sp>
    </p:spTree>
    <p:extLst>
      <p:ext uri="{BB962C8B-B14F-4D97-AF65-F5344CB8AC3E}">
        <p14:creationId xmlns:p14="http://schemas.microsoft.com/office/powerpoint/2010/main" val="2088878393"/>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48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92015" y="685801"/>
            <a:ext cx="390906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42925" y="2856344"/>
            <a:ext cx="289179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542927" y="6453386"/>
            <a:ext cx="903429" cy="404614"/>
          </a:xfrm>
        </p:spPr>
        <p:txBody>
          <a:bodyPr/>
          <a:lstStyle>
            <a:lvl1pPr>
              <a:defRPr>
                <a:solidFill>
                  <a:schemeClr val="tx2"/>
                </a:solidFill>
              </a:defRPr>
            </a:lvl1pPr>
          </a:lstStyle>
          <a:p>
            <a:fld id="{C9FF7366-8BF3-4274-BE32-A56CFC3E7B62}" type="datetimeFigureOut">
              <a:rPr lang="en-US" smtClean="0">
                <a:solidFill>
                  <a:srgbClr val="191B0E"/>
                </a:solidFill>
              </a:rPr>
              <a:pPr/>
              <a:t>11/14/2016</a:t>
            </a:fld>
            <a:endParaRPr lang="en-US">
              <a:solidFill>
                <a:srgbClr val="191B0E"/>
              </a:solidFill>
            </a:endParaRPr>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a:solidFill>
                <a:srgbClr val="191B0E"/>
              </a:solidFill>
            </a:endParaRPr>
          </a:p>
        </p:txBody>
      </p:sp>
      <p:sp>
        <p:nvSpPr>
          <p:cNvPr id="7" name="Slide Number Placeholder 6"/>
          <p:cNvSpPr>
            <a:spLocks noGrp="1"/>
          </p:cNvSpPr>
          <p:nvPr>
            <p:ph type="sldNum" sz="quarter" idx="12"/>
          </p:nvPr>
        </p:nvSpPr>
        <p:spPr>
          <a:xfrm>
            <a:off x="7412357" y="6453386"/>
            <a:ext cx="1197219" cy="404614"/>
          </a:xfrm>
        </p:spPr>
        <p:txBody>
          <a:bodyPr/>
          <a:lstStyle>
            <a:lvl1pPr>
              <a:defRPr>
                <a:solidFill>
                  <a:schemeClr val="tx2"/>
                </a:solidFill>
              </a:defRPr>
            </a:lvl1pPr>
          </a:lstStyle>
          <a:p>
            <a:fld id="{FB2A4461-F677-4597-960C-AAFE7BD4FED8}" type="slidenum">
              <a:rPr lang="en-US" smtClean="0">
                <a:solidFill>
                  <a:srgbClr val="191B0E"/>
                </a:solidFill>
              </a:rPr>
              <a:pPr/>
              <a:t>‹#›</a:t>
            </a:fld>
            <a:endParaRPr lang="en-US">
              <a:solidFill>
                <a:srgbClr val="191B0E"/>
              </a:solidFill>
            </a:endParaRPr>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488380931"/>
      </p:ext>
    </p:extLst>
  </p:cSld>
  <p:clrMapOvr>
    <a:masterClrMapping/>
  </p:clrMapOvr>
  <p:extLst mod="1">
    <p:ext uri="{DCECCB84-F9BA-43D5-87BE-67443E8EF086}">
      <p15:sldGuideLst xmlns:p15="http://schemas.microsoft.com/office/powerpoint/2012/main"/>
    </p:ext>
  </p:extLst>
</p:sldLayout>
</file>

<file path=ppt/slideLayouts/slideLayout15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rmAutofit/>
          </a:bodyPr>
          <a:lstStyle>
            <a:lvl1pPr>
              <a:lnSpc>
                <a:spcPct val="84000"/>
              </a:lnSpc>
              <a:defRPr sz="48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149090" y="4"/>
            <a:ext cx="499491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42925" y="2855968"/>
            <a:ext cx="289179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542927" y="6453386"/>
            <a:ext cx="903429" cy="404614"/>
          </a:xfrm>
        </p:spPr>
        <p:txBody>
          <a:bodyPr/>
          <a:lstStyle>
            <a:lvl1pPr>
              <a:defRPr>
                <a:solidFill>
                  <a:schemeClr val="tx2"/>
                </a:solidFill>
              </a:defRPr>
            </a:lvl1pPr>
          </a:lstStyle>
          <a:p>
            <a:fld id="{C9FF7366-8BF3-4274-BE32-A56CFC3E7B62}" type="datetimeFigureOut">
              <a:rPr lang="en-US" smtClean="0">
                <a:solidFill>
                  <a:srgbClr val="191B0E"/>
                </a:solidFill>
              </a:rPr>
              <a:pPr/>
              <a:t>11/14/2016</a:t>
            </a:fld>
            <a:endParaRPr lang="en-US">
              <a:solidFill>
                <a:srgbClr val="191B0E"/>
              </a:solidFill>
            </a:endParaRPr>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dirty="0">
              <a:solidFill>
                <a:srgbClr val="191B0E"/>
              </a:solidFill>
            </a:endParaRPr>
          </a:p>
        </p:txBody>
      </p:sp>
      <p:sp>
        <p:nvSpPr>
          <p:cNvPr id="7" name="Slide Number Placeholder 6"/>
          <p:cNvSpPr>
            <a:spLocks noGrp="1"/>
          </p:cNvSpPr>
          <p:nvPr>
            <p:ph type="sldNum" sz="quarter" idx="12"/>
          </p:nvPr>
        </p:nvSpPr>
        <p:spPr>
          <a:xfrm>
            <a:off x="7412357" y="6453386"/>
            <a:ext cx="1197219" cy="404614"/>
          </a:xfrm>
        </p:spPr>
        <p:txBody>
          <a:bodyPr/>
          <a:lstStyle>
            <a:lvl1pPr>
              <a:defRPr>
                <a:solidFill>
                  <a:schemeClr val="tx2"/>
                </a:solidFill>
              </a:defRPr>
            </a:lvl1pPr>
          </a:lstStyle>
          <a:p>
            <a:fld id="{FB2A4461-F677-4597-960C-AAFE7BD4FED8}" type="slidenum">
              <a:rPr lang="en-US" smtClean="0">
                <a:solidFill>
                  <a:srgbClr val="191B0E"/>
                </a:solidFill>
              </a:rPr>
              <a:pPr/>
              <a:t>‹#›</a:t>
            </a:fld>
            <a:endParaRPr lang="en-US">
              <a:solidFill>
                <a:srgbClr val="191B0E"/>
              </a:solidFill>
            </a:endParaRPr>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51546519"/>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8700" y="2295528"/>
            <a:ext cx="7200900" cy="3571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9FF7366-8BF3-4274-BE32-A56CFC3E7B62}" type="datetimeFigureOut">
              <a:rPr lang="en-US" smtClean="0">
                <a:solidFill>
                  <a:srgbClr val="191B0E"/>
                </a:solidFill>
              </a:rPr>
              <a:pPr/>
              <a:t>11/14/2016</a:t>
            </a:fld>
            <a:endParaRPr lang="en-US">
              <a:solidFill>
                <a:srgbClr val="191B0E"/>
              </a:solidFill>
            </a:endParaRPr>
          </a:p>
        </p:txBody>
      </p:sp>
      <p:sp>
        <p:nvSpPr>
          <p:cNvPr id="5" name="Footer Placeholder 4"/>
          <p:cNvSpPr>
            <a:spLocks noGrp="1"/>
          </p:cNvSpPr>
          <p:nvPr>
            <p:ph type="ftr" sz="quarter" idx="11"/>
          </p:nvPr>
        </p:nvSpPr>
        <p:spPr/>
        <p:txBody>
          <a:bodyPr/>
          <a:lstStyle/>
          <a:p>
            <a:endParaRPr lang="en-US">
              <a:solidFill>
                <a:srgbClr val="191B0E"/>
              </a:solidFill>
            </a:endParaRPr>
          </a:p>
        </p:txBody>
      </p:sp>
      <p:sp>
        <p:nvSpPr>
          <p:cNvPr id="6" name="Slide Number Placeholder 5"/>
          <p:cNvSpPr>
            <a:spLocks noGrp="1"/>
          </p:cNvSpPr>
          <p:nvPr>
            <p:ph type="sldNum" sz="quarter" idx="12"/>
          </p:nvPr>
        </p:nvSpPr>
        <p:spPr/>
        <p:txBody>
          <a:bodyPr/>
          <a:lstStyle/>
          <a:p>
            <a:fld id="{FB2A4461-F677-4597-960C-AAFE7BD4FED8}" type="slidenum">
              <a:rPr lang="en-US" smtClean="0">
                <a:solidFill>
                  <a:srgbClr val="191B0E"/>
                </a:solidFill>
              </a:rPr>
              <a:pPr/>
              <a:t>‹#›</a:t>
            </a:fld>
            <a:endParaRPr lang="en-US">
              <a:solidFill>
                <a:srgbClr val="191B0E"/>
              </a:solidFill>
            </a:endParaRPr>
          </a:p>
        </p:txBody>
      </p:sp>
    </p:spTree>
    <p:extLst>
      <p:ext uri="{BB962C8B-B14F-4D97-AF65-F5344CB8AC3E}">
        <p14:creationId xmlns:p14="http://schemas.microsoft.com/office/powerpoint/2010/main" val="3772177847"/>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7424" y="624156"/>
            <a:ext cx="1174325"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8703" y="624156"/>
            <a:ext cx="6134731" cy="52432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9FF7366-8BF3-4274-BE32-A56CFC3E7B62}" type="datetimeFigureOut">
              <a:rPr lang="en-US" smtClean="0">
                <a:solidFill>
                  <a:srgbClr val="191B0E"/>
                </a:solidFill>
              </a:rPr>
              <a:pPr/>
              <a:t>11/14/2016</a:t>
            </a:fld>
            <a:endParaRPr lang="en-US">
              <a:solidFill>
                <a:srgbClr val="191B0E"/>
              </a:solidFill>
            </a:endParaRPr>
          </a:p>
        </p:txBody>
      </p:sp>
      <p:sp>
        <p:nvSpPr>
          <p:cNvPr id="5" name="Footer Placeholder 4"/>
          <p:cNvSpPr>
            <a:spLocks noGrp="1"/>
          </p:cNvSpPr>
          <p:nvPr>
            <p:ph type="ftr" sz="quarter" idx="11"/>
          </p:nvPr>
        </p:nvSpPr>
        <p:spPr/>
        <p:txBody>
          <a:bodyPr/>
          <a:lstStyle/>
          <a:p>
            <a:endParaRPr lang="en-US">
              <a:solidFill>
                <a:srgbClr val="191B0E"/>
              </a:solidFill>
            </a:endParaRPr>
          </a:p>
        </p:txBody>
      </p:sp>
      <p:sp>
        <p:nvSpPr>
          <p:cNvPr id="6" name="Slide Number Placeholder 5"/>
          <p:cNvSpPr>
            <a:spLocks noGrp="1"/>
          </p:cNvSpPr>
          <p:nvPr>
            <p:ph type="sldNum" sz="quarter" idx="12"/>
          </p:nvPr>
        </p:nvSpPr>
        <p:spPr/>
        <p:txBody>
          <a:bodyPr/>
          <a:lstStyle/>
          <a:p>
            <a:fld id="{FB2A4461-F677-4597-960C-AAFE7BD4FED8}" type="slidenum">
              <a:rPr lang="en-US" smtClean="0">
                <a:solidFill>
                  <a:srgbClr val="191B0E"/>
                </a:solidFill>
              </a:rPr>
              <a:pPr/>
              <a:t>‹#›</a:t>
            </a:fld>
            <a:endParaRPr lang="en-US">
              <a:solidFill>
                <a:srgbClr val="191B0E"/>
              </a:solidFill>
            </a:endParaRPr>
          </a:p>
        </p:txBody>
      </p:sp>
    </p:spTree>
    <p:extLst>
      <p:ext uri="{BB962C8B-B14F-4D97-AF65-F5344CB8AC3E}">
        <p14:creationId xmlns:p14="http://schemas.microsoft.com/office/powerpoint/2010/main" val="376031360"/>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p:cSld name="Title Slide with Picture">
    <p:spTree>
      <p:nvGrpSpPr>
        <p:cNvPr id="1" name=""/>
        <p:cNvGrpSpPr/>
        <p:nvPr/>
      </p:nvGrpSpPr>
      <p:grpSpPr>
        <a:xfrm>
          <a:off x="0" y="0"/>
          <a:ext cx="0" cy="0"/>
          <a:chOff x="0" y="0"/>
          <a:chExt cx="0" cy="0"/>
        </a:xfrm>
      </p:grpSpPr>
      <p:sp>
        <p:nvSpPr>
          <p:cNvPr id="11" name="Rectangle 10"/>
          <p:cNvSpPr/>
          <p:nvPr/>
        </p:nvSpPr>
        <p:spPr>
          <a:xfrm>
            <a:off x="4" y="0"/>
            <a:ext cx="9144095" cy="61722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fontAlgn="auto">
              <a:spcBef>
                <a:spcPts val="0"/>
              </a:spcBef>
              <a:spcAft>
                <a:spcPts val="0"/>
              </a:spcAft>
            </a:pPr>
            <a:endParaRPr sz="1800">
              <a:solidFill>
                <a:prstClr val="white"/>
              </a:solidFill>
            </a:endParaRPr>
          </a:p>
        </p:txBody>
      </p:sp>
      <p:sp>
        <p:nvSpPr>
          <p:cNvPr id="12" name="Rectangle 11"/>
          <p:cNvSpPr/>
          <p:nvPr/>
        </p:nvSpPr>
        <p:spPr>
          <a:xfrm>
            <a:off x="4" y="11"/>
            <a:ext cx="3886021" cy="6172197"/>
          </a:xfrm>
          <a:prstGeom prst="rect">
            <a:avLst/>
          </a:prstGeom>
          <a:solidFill>
            <a:schemeClr val="accent1">
              <a:lumMod val="75000"/>
              <a:alpha val="3215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fontAlgn="auto">
              <a:spcBef>
                <a:spcPts val="0"/>
              </a:spcBef>
              <a:spcAft>
                <a:spcPts val="0"/>
              </a:spcAft>
            </a:pPr>
            <a:endParaRPr sz="1800">
              <a:solidFill>
                <a:prstClr val="white"/>
              </a:solidFill>
            </a:endParaRPr>
          </a:p>
        </p:txBody>
      </p:sp>
      <p:sp>
        <p:nvSpPr>
          <p:cNvPr id="13" name="Rectangle 12"/>
          <p:cNvSpPr/>
          <p:nvPr/>
        </p:nvSpPr>
        <p:spPr>
          <a:xfrm>
            <a:off x="4" y="6172200"/>
            <a:ext cx="9144095" cy="685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fontAlgn="auto">
              <a:spcBef>
                <a:spcPts val="0"/>
              </a:spcBef>
              <a:spcAft>
                <a:spcPts val="0"/>
              </a:spcAft>
            </a:pPr>
            <a:endParaRPr sz="1800">
              <a:solidFill>
                <a:prstClr val="white"/>
              </a:solidFill>
            </a:endParaRPr>
          </a:p>
        </p:txBody>
      </p:sp>
      <p:sp>
        <p:nvSpPr>
          <p:cNvPr id="2" name="Title 1"/>
          <p:cNvSpPr>
            <a:spLocks noGrp="1"/>
          </p:cNvSpPr>
          <p:nvPr>
            <p:ph type="ctrTitle"/>
          </p:nvPr>
        </p:nvSpPr>
        <p:spPr>
          <a:xfrm>
            <a:off x="456130" y="914400"/>
            <a:ext cx="3144068" cy="3886200"/>
          </a:xfrm>
        </p:spPr>
        <p:txBody>
          <a:bodyPr>
            <a:normAutofit/>
          </a:bodyPr>
          <a:lstStyle>
            <a:lvl1pPr>
              <a:lnSpc>
                <a:spcPct val="80000"/>
              </a:lnSpc>
              <a:defRPr sz="6000">
                <a:solidFill>
                  <a:schemeClr val="bg1"/>
                </a:solidFill>
                <a:effectLst>
                  <a:outerShdw blurRad="88900" algn="ctr" rotWithShape="0">
                    <a:prstClr val="black">
                      <a:alpha val="35000"/>
                    </a:prstClr>
                  </a:outerShdw>
                </a:effectLst>
              </a:defRPr>
            </a:lvl1pPr>
          </a:lstStyle>
          <a:p>
            <a:r>
              <a:rPr lang="en-US" smtClean="0"/>
              <a:t>Click to edit Master title style</a:t>
            </a:r>
            <a:endParaRPr/>
          </a:p>
        </p:txBody>
      </p:sp>
      <p:sp>
        <p:nvSpPr>
          <p:cNvPr id="3" name="Subtitle 2"/>
          <p:cNvSpPr>
            <a:spLocks noGrp="1"/>
          </p:cNvSpPr>
          <p:nvPr>
            <p:ph type="subTitle" idx="1"/>
          </p:nvPr>
        </p:nvSpPr>
        <p:spPr>
          <a:xfrm>
            <a:off x="448466" y="4953009"/>
            <a:ext cx="3151731" cy="990599"/>
          </a:xfrm>
        </p:spPr>
        <p:txBody>
          <a:bodyPr anchor="t">
            <a:normAutofit/>
          </a:bodyPr>
          <a:lstStyle>
            <a:lvl1pPr marL="0" indent="0" algn="l">
              <a:spcBef>
                <a:spcPts val="0"/>
              </a:spcBef>
              <a:buNone/>
              <a:defRPr sz="2000">
                <a:solidFill>
                  <a:schemeClr val="accent1">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8E36636D-D922-432D-A958-524484B5923D}" type="datetimeFigureOut">
              <a:rPr lang="en-US">
                <a:solidFill>
                  <a:srgbClr val="191B0E"/>
                </a:solidFill>
              </a:rPr>
              <a:pPr/>
              <a:t>11/14/2016</a:t>
            </a:fld>
            <a:endParaRPr>
              <a:solidFill>
                <a:srgbClr val="191B0E"/>
              </a:solidFill>
            </a:endParaRPr>
          </a:p>
        </p:txBody>
      </p:sp>
      <p:sp>
        <p:nvSpPr>
          <p:cNvPr id="5" name="Footer Placeholder 4"/>
          <p:cNvSpPr>
            <a:spLocks noGrp="1"/>
          </p:cNvSpPr>
          <p:nvPr>
            <p:ph type="ftr" sz="quarter" idx="11"/>
          </p:nvPr>
        </p:nvSpPr>
        <p:spPr/>
        <p:txBody>
          <a:bodyPr/>
          <a:lstStyle/>
          <a:p>
            <a:endParaRPr>
              <a:solidFill>
                <a:srgbClr val="191B0E"/>
              </a:solidFill>
            </a:endParaRPr>
          </a:p>
        </p:txBody>
      </p:sp>
      <p:sp>
        <p:nvSpPr>
          <p:cNvPr id="6" name="Slide Number Placeholder 5"/>
          <p:cNvSpPr>
            <a:spLocks noGrp="1"/>
          </p:cNvSpPr>
          <p:nvPr>
            <p:ph type="sldNum" sz="quarter" idx="12"/>
          </p:nvPr>
        </p:nvSpPr>
        <p:spPr/>
        <p:txBody>
          <a:bodyPr/>
          <a:lstStyle/>
          <a:p>
            <a:fld id="{DF28FB93-0A08-4E7D-8E63-9EFA29F1E093}" type="slidenum">
              <a:rPr>
                <a:solidFill>
                  <a:srgbClr val="191B0E"/>
                </a:solidFill>
              </a:rPr>
              <a:pPr/>
              <a:t>‹#›</a:t>
            </a:fld>
            <a:endParaRPr>
              <a:solidFill>
                <a:srgbClr val="191B0E"/>
              </a:solidFill>
            </a:endParaRPr>
          </a:p>
        </p:txBody>
      </p:sp>
      <p:sp>
        <p:nvSpPr>
          <p:cNvPr id="14" name="Picture Placeholder 4"/>
          <p:cNvSpPr>
            <a:spLocks noGrp="1"/>
          </p:cNvSpPr>
          <p:nvPr>
            <p:ph type="pic" sz="quarter" idx="13"/>
          </p:nvPr>
        </p:nvSpPr>
        <p:spPr>
          <a:xfrm>
            <a:off x="3886026" y="228600"/>
            <a:ext cx="5087675" cy="5715000"/>
          </a:xfrm>
          <a:prstGeom prst="round1Rect">
            <a:avLst>
              <a:gd name="adj" fmla="val 5636"/>
            </a:avLst>
          </a:prstGeom>
          <a:solidFill>
            <a:schemeClr val="bg2"/>
          </a:solidFill>
        </p:spPr>
        <p:txBody>
          <a:bodyPr tIns="914400"/>
          <a:lstStyle>
            <a:lvl1pPr marL="0" indent="0" algn="ctr">
              <a:buNone/>
              <a:defRPr/>
            </a:lvl1pPr>
          </a:lstStyle>
          <a:p>
            <a:r>
              <a:rPr lang="en-US" smtClean="0"/>
              <a:t>Click icon to add picture</a:t>
            </a:r>
            <a:endParaRPr/>
          </a:p>
        </p:txBody>
      </p:sp>
    </p:spTree>
    <p:extLst>
      <p:ext uri="{BB962C8B-B14F-4D97-AF65-F5344CB8AC3E}">
        <p14:creationId xmlns:p14="http://schemas.microsoft.com/office/powerpoint/2010/main" val="967829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565155" y="744548"/>
            <a:ext cx="8005763" cy="5349875"/>
            <a:chOff x="752858" y="744469"/>
            <a:chExt cx="10674117" cy="5349671"/>
          </a:xfrm>
        </p:grpSpPr>
        <p:sp>
          <p:nvSpPr>
            <p:cNvPr id="5" name="Freeform 6"/>
            <p:cNvSpPr>
              <a:spLocks/>
            </p:cNvSpPr>
            <p:nvPr/>
          </p:nvSpPr>
          <p:spPr bwMode="auto">
            <a:xfrm>
              <a:off x="8151962" y="1685652"/>
              <a:ext cx="3275013" cy="4408488"/>
            </a:xfrm>
            <a:custGeom>
              <a:avLst/>
              <a:gdLst>
                <a:gd name="T0" fmla="*/ 8761 w 10000"/>
                <a:gd name="T1" fmla="*/ 0 h 10000"/>
                <a:gd name="T2" fmla="*/ 10000 w 10000"/>
                <a:gd name="T3" fmla="*/ 0 h 10000"/>
                <a:gd name="T4" fmla="*/ 10000 w 10000"/>
                <a:gd name="T5" fmla="*/ 10000 h 10000"/>
                <a:gd name="T6" fmla="*/ 0 w 10000"/>
                <a:gd name="T7" fmla="*/ 10000 h 10000"/>
                <a:gd name="T8" fmla="*/ 0 w 10000"/>
                <a:gd name="T9" fmla="*/ 9126 h 10000"/>
                <a:gd name="T10" fmla="*/ 8761 w 10000"/>
                <a:gd name="T11" fmla="*/ 9127 h 10000"/>
                <a:gd name="T12" fmla="*/ 8761 w 10000"/>
                <a:gd name="T13" fmla="*/ 0 h 10000"/>
              </a:gdLst>
              <a:ahLst/>
              <a:cxnLst>
                <a:cxn ang="0">
                  <a:pos x="T0" y="T1"/>
                </a:cxn>
                <a:cxn ang="0">
                  <a:pos x="T2" y="T3"/>
                </a:cxn>
                <a:cxn ang="0">
                  <a:pos x="T4" y="T5"/>
                </a:cxn>
                <a:cxn ang="0">
                  <a:pos x="T6" y="T7"/>
                </a:cxn>
                <a:cxn ang="0">
                  <a:pos x="T8" y="T9"/>
                </a:cxn>
                <a:cxn ang="0">
                  <a:pos x="T10" y="T11"/>
                </a:cxn>
                <a:cxn ang="0">
                  <a:pos x="T12" y="T13"/>
                </a:cxn>
              </a:cxnLst>
              <a:rect l="0" t="0"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solidFill>
                  <a:prstClr val="black"/>
                </a:solidFill>
              </a:endParaRPr>
            </a:p>
          </p:txBody>
        </p:sp>
        <p:sp>
          <p:nvSpPr>
            <p:cNvPr id="6" name="Freeform 6"/>
            <p:cNvSpPr>
              <a:spLocks/>
            </p:cNvSpPr>
            <p:nvPr/>
          </p:nvSpPr>
          <p:spPr bwMode="auto">
            <a:xfrm flipH="1" flipV="1">
              <a:off x="752858" y="744469"/>
              <a:ext cx="3275668" cy="4408488"/>
            </a:xfrm>
            <a:custGeom>
              <a:avLst/>
              <a:gdLst>
                <a:gd name="T0" fmla="*/ 8763 w 10002"/>
                <a:gd name="T1" fmla="*/ 0 h 10000"/>
                <a:gd name="T2" fmla="*/ 10002 w 10002"/>
                <a:gd name="T3" fmla="*/ 0 h 10000"/>
                <a:gd name="T4" fmla="*/ 10002 w 10002"/>
                <a:gd name="T5" fmla="*/ 10000 h 10000"/>
                <a:gd name="T6" fmla="*/ 2 w 10002"/>
                <a:gd name="T7" fmla="*/ 10000 h 10000"/>
                <a:gd name="T8" fmla="*/ 0 w 10002"/>
                <a:gd name="T9" fmla="*/ 9125 h 10000"/>
                <a:gd name="T10" fmla="*/ 8763 w 10002"/>
                <a:gd name="T11" fmla="*/ 9128 h 10000"/>
                <a:gd name="T12" fmla="*/ 8763 w 10002"/>
                <a:gd name="T13" fmla="*/ 0 h 10000"/>
              </a:gdLst>
              <a:ahLst/>
              <a:cxnLst>
                <a:cxn ang="0">
                  <a:pos x="T0" y="T1"/>
                </a:cxn>
                <a:cxn ang="0">
                  <a:pos x="T2" y="T3"/>
                </a:cxn>
                <a:cxn ang="0">
                  <a:pos x="T4" y="T5"/>
                </a:cxn>
                <a:cxn ang="0">
                  <a:pos x="T6" y="T7"/>
                </a:cxn>
                <a:cxn ang="0">
                  <a:pos x="T8" y="T9"/>
                </a:cxn>
                <a:cxn ang="0">
                  <a:pos x="T10" y="T11"/>
                </a:cxn>
                <a:cxn ang="0">
                  <a:pos x="T12" y="T13"/>
                </a:cxn>
              </a:cxnLst>
              <a:rect l="0" t="0"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solidFill>
                  <a:prstClr val="black"/>
                </a:solidFill>
              </a:endParaRPr>
            </a:p>
          </p:txBody>
        </p:sp>
      </p:grpSp>
      <p:sp>
        <p:nvSpPr>
          <p:cNvPr id="2" name="Title 1"/>
          <p:cNvSpPr>
            <a:spLocks noGrp="1"/>
          </p:cNvSpPr>
          <p:nvPr>
            <p:ph type="ctrTitle"/>
          </p:nvPr>
        </p:nvSpPr>
        <p:spPr>
          <a:xfrm>
            <a:off x="1436346" y="1788454"/>
            <a:ext cx="6270922" cy="2098226"/>
          </a:xfrm>
        </p:spPr>
        <p:txBody>
          <a:bodyPr anchor="b">
            <a:noAutofit/>
          </a:bodyPr>
          <a:lstStyle>
            <a:lvl1pPr algn="ctr">
              <a:defRPr sz="72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009942" y="3956304"/>
            <a:ext cx="5123755"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3"/>
          <p:cNvSpPr>
            <a:spLocks noGrp="1"/>
          </p:cNvSpPr>
          <p:nvPr>
            <p:ph type="dt" sz="half" idx="10"/>
          </p:nvPr>
        </p:nvSpPr>
        <p:spPr>
          <a:xfrm>
            <a:off x="565155" y="6453188"/>
            <a:ext cx="1204913" cy="404812"/>
          </a:xfrm>
        </p:spPr>
        <p:txBody>
          <a:bodyPr/>
          <a:lstStyle>
            <a:lvl1pPr fontAlgn="base">
              <a:spcBef>
                <a:spcPct val="0"/>
              </a:spcBef>
              <a:spcAft>
                <a:spcPct val="0"/>
              </a:spcAft>
              <a:defRPr baseline="0" smtClean="0">
                <a:solidFill>
                  <a:srgbClr val="191B0E"/>
                </a:solidFill>
                <a:latin typeface="Times New Roman" pitchFamily="18" charset="0"/>
              </a:defRPr>
            </a:lvl1pPr>
          </a:lstStyle>
          <a:p>
            <a:pPr>
              <a:defRPr/>
            </a:pPr>
            <a:fld id="{8CE85A68-5B2F-4C6A-BE41-774AE3569399}" type="datetimeFigureOut">
              <a:rPr lang="en-US"/>
              <a:pPr>
                <a:defRPr/>
              </a:pPr>
              <a:t>11/14/2016</a:t>
            </a:fld>
            <a:endParaRPr lang="en-US"/>
          </a:p>
        </p:txBody>
      </p:sp>
      <p:sp>
        <p:nvSpPr>
          <p:cNvPr id="8" name="Footer Placeholder 4"/>
          <p:cNvSpPr>
            <a:spLocks noGrp="1"/>
          </p:cNvSpPr>
          <p:nvPr>
            <p:ph type="ftr" sz="quarter" idx="11"/>
          </p:nvPr>
        </p:nvSpPr>
        <p:spPr>
          <a:xfrm>
            <a:off x="1938338" y="6453188"/>
            <a:ext cx="5267325" cy="404812"/>
          </a:xfrm>
        </p:spPr>
        <p:txBody>
          <a:bodyPr/>
          <a:lstStyle>
            <a:lvl1pPr algn="ctr" fontAlgn="base">
              <a:spcBef>
                <a:spcPct val="0"/>
              </a:spcBef>
              <a:spcAft>
                <a:spcPct val="0"/>
              </a:spcAft>
              <a:defRPr baseline="0">
                <a:solidFill>
                  <a:srgbClr val="191B0E"/>
                </a:solidFill>
                <a:latin typeface="Times New Roman" pitchFamily="18" charset="0"/>
              </a:defRPr>
            </a:lvl1pPr>
          </a:lstStyle>
          <a:p>
            <a:pPr>
              <a:defRPr/>
            </a:pPr>
            <a:endParaRPr lang="en-US"/>
          </a:p>
        </p:txBody>
      </p:sp>
      <p:sp>
        <p:nvSpPr>
          <p:cNvPr id="9" name="Slide Number Placeholder 5"/>
          <p:cNvSpPr>
            <a:spLocks noGrp="1"/>
          </p:cNvSpPr>
          <p:nvPr>
            <p:ph type="sldNum" sz="quarter" idx="12"/>
          </p:nvPr>
        </p:nvSpPr>
        <p:spPr>
          <a:xfrm>
            <a:off x="7372352" y="6453188"/>
            <a:ext cx="1198563" cy="404812"/>
          </a:xfrm>
        </p:spPr>
        <p:txBody>
          <a:bodyPr/>
          <a:lstStyle>
            <a:lvl1pPr fontAlgn="base">
              <a:spcBef>
                <a:spcPct val="0"/>
              </a:spcBef>
              <a:spcAft>
                <a:spcPct val="0"/>
              </a:spcAft>
              <a:defRPr baseline="0" smtClean="0">
                <a:solidFill>
                  <a:srgbClr val="191B0E"/>
                </a:solidFill>
                <a:latin typeface="Times New Roman" pitchFamily="18" charset="0"/>
              </a:defRPr>
            </a:lvl1pPr>
          </a:lstStyle>
          <a:p>
            <a:pPr>
              <a:defRPr/>
            </a:pPr>
            <a:fld id="{C2606A85-BE12-4524-A092-42D928BDEF15}" type="slidenum">
              <a:rPr lang="en-US"/>
              <a:pPr>
                <a:defRPr/>
              </a:pPr>
              <a:t>‹#›</a:t>
            </a:fld>
            <a:endParaRPr lang="en-US"/>
          </a:p>
        </p:txBody>
      </p:sp>
    </p:spTree>
    <p:extLst>
      <p:ext uri="{BB962C8B-B14F-4D97-AF65-F5344CB8AC3E}">
        <p14:creationId xmlns:p14="http://schemas.microsoft.com/office/powerpoint/2010/main" val="3424548872"/>
      </p:ext>
    </p:extLst>
  </p:cSld>
  <p:clrMapOvr>
    <a:overrideClrMapping bg1="lt1" tx1="dk1" bg2="lt2" tx2="dk2" accent1="accent1" accent2="accent2" accent3="accent3" accent4="accent4" accent5="accent5" accent6="accent6" hlink="hlink" folHlink="folHlink"/>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EC0592B8-D3E4-4C79-99BF-E916F5B179E7}" type="datetimeFigureOut">
              <a:rPr lang="en-US"/>
              <a:pPr>
                <a:defRPr/>
              </a:pPr>
              <a:t>11/14/2016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FC755EE9-61C6-4B99-86DB-F66627C305A8}" type="slidenum">
              <a:rPr lang="en-US"/>
              <a:pPr>
                <a:defRPr/>
              </a:pPr>
              <a:t>‹#›</a:t>
            </a:fld>
            <a:endParaRPr lang="en-US"/>
          </a:p>
        </p:txBody>
      </p:sp>
    </p:spTree>
    <p:extLst>
      <p:ext uri="{BB962C8B-B14F-4D97-AF65-F5344CB8AC3E}">
        <p14:creationId xmlns:p14="http://schemas.microsoft.com/office/powerpoint/2010/main" val="68738994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Freeform 7"/>
          <p:cNvSpPr>
            <a:spLocks/>
          </p:cNvSpPr>
          <p:nvPr/>
        </p:nvSpPr>
        <p:spPr bwMode="auto">
          <a:xfrm>
            <a:off x="6113463" y="1685925"/>
            <a:ext cx="2457450" cy="4408488"/>
          </a:xfrm>
          <a:custGeom>
            <a:avLst/>
            <a:gdLst>
              <a:gd name="T0" fmla="*/ 3614 w 4125"/>
              <a:gd name="T1" fmla="*/ 0 h 5554"/>
              <a:gd name="T2" fmla="*/ 4125 w 4125"/>
              <a:gd name="T3" fmla="*/ 0 h 5554"/>
              <a:gd name="T4" fmla="*/ 4125 w 4125"/>
              <a:gd name="T5" fmla="*/ 5554 h 5554"/>
              <a:gd name="T6" fmla="*/ 0 w 4125"/>
              <a:gd name="T7" fmla="*/ 5554 h 5554"/>
              <a:gd name="T8" fmla="*/ 0 w 4125"/>
              <a:gd name="T9" fmla="*/ 5074 h 5554"/>
              <a:gd name="T10" fmla="*/ 3614 w 4125"/>
              <a:gd name="T11" fmla="*/ 5074 h 5554"/>
              <a:gd name="T12" fmla="*/ 3614 w 4125"/>
              <a:gd name="T13" fmla="*/ 0 h 5554"/>
            </a:gdLst>
            <a:ahLst/>
            <a:cxnLst>
              <a:cxn ang="0">
                <a:pos x="T0" y="T1"/>
              </a:cxn>
              <a:cxn ang="0">
                <a:pos x="T2" y="T3"/>
              </a:cxn>
              <a:cxn ang="0">
                <a:pos x="T4" y="T5"/>
              </a:cxn>
              <a:cxn ang="0">
                <a:pos x="T6" y="T7"/>
              </a:cxn>
              <a:cxn ang="0">
                <a:pos x="T8" y="T9"/>
              </a:cxn>
              <a:cxn ang="0">
                <a:pos x="T10" y="T11"/>
              </a:cxn>
              <a:cxn ang="0">
                <a:pos x="T12" y="T13"/>
              </a:cxn>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solidFill>
                <a:prstClr val="white"/>
              </a:solidFill>
            </a:endParaRPr>
          </a:p>
        </p:txBody>
      </p:sp>
      <p:sp>
        <p:nvSpPr>
          <p:cNvPr id="2" name="Title 1"/>
          <p:cNvSpPr>
            <a:spLocks noGrp="1"/>
          </p:cNvSpPr>
          <p:nvPr>
            <p:ph type="title"/>
          </p:nvPr>
        </p:nvSpPr>
        <p:spPr>
          <a:xfrm>
            <a:off x="573769" y="1301385"/>
            <a:ext cx="7209728" cy="2852737"/>
          </a:xfrm>
        </p:spPr>
        <p:txBody>
          <a:bodyPr anchor="b">
            <a:normAutofit/>
          </a:bodyPr>
          <a:lstStyle>
            <a:lvl1pPr algn="r">
              <a:defRPr sz="72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a:xfrm>
            <a:off x="554038" y="6453188"/>
            <a:ext cx="1217612" cy="404812"/>
          </a:xfrm>
        </p:spPr>
        <p:txBody>
          <a:bodyPr/>
          <a:lstStyle>
            <a:lvl1pPr fontAlgn="base">
              <a:spcBef>
                <a:spcPct val="0"/>
              </a:spcBef>
              <a:spcAft>
                <a:spcPct val="0"/>
              </a:spcAft>
              <a:defRPr smtClean="0">
                <a:solidFill>
                  <a:srgbClr val="EFEDE3"/>
                </a:solidFill>
                <a:latin typeface="Times New Roman" pitchFamily="18" charset="0"/>
              </a:defRPr>
            </a:lvl1pPr>
          </a:lstStyle>
          <a:p>
            <a:pPr>
              <a:defRPr/>
            </a:pPr>
            <a:fld id="{B86455CD-BB5E-4260-A31B-3F49CFD4183D}" type="datetimeFigureOut">
              <a:rPr lang="en-US"/>
              <a:pPr>
                <a:defRPr/>
              </a:pPr>
              <a:t>11/14/2016</a:t>
            </a:fld>
            <a:endParaRPr lang="en-US"/>
          </a:p>
        </p:txBody>
      </p:sp>
      <p:sp>
        <p:nvSpPr>
          <p:cNvPr id="6" name="Footer Placeholder 4"/>
          <p:cNvSpPr>
            <a:spLocks noGrp="1"/>
          </p:cNvSpPr>
          <p:nvPr>
            <p:ph type="ftr" sz="quarter" idx="11"/>
          </p:nvPr>
        </p:nvSpPr>
        <p:spPr>
          <a:xfrm>
            <a:off x="1938338" y="6453188"/>
            <a:ext cx="5267325" cy="404812"/>
          </a:xfrm>
        </p:spPr>
        <p:txBody>
          <a:bodyPr/>
          <a:lstStyle>
            <a:lvl1pPr algn="ctr" fontAlgn="base">
              <a:spcBef>
                <a:spcPct val="0"/>
              </a:spcBef>
              <a:spcAft>
                <a:spcPct val="0"/>
              </a:spcAft>
              <a:defRPr>
                <a:solidFill>
                  <a:srgbClr val="EFEDE3"/>
                </a:solidFill>
                <a:latin typeface="Times New Roman" pitchFamily="18" charset="0"/>
              </a:defRPr>
            </a:lvl1pPr>
          </a:lstStyle>
          <a:p>
            <a:pPr>
              <a:defRPr/>
            </a:pPr>
            <a:endParaRPr lang="en-US"/>
          </a:p>
        </p:txBody>
      </p:sp>
      <p:sp>
        <p:nvSpPr>
          <p:cNvPr id="7" name="Slide Number Placeholder 5"/>
          <p:cNvSpPr>
            <a:spLocks noGrp="1"/>
          </p:cNvSpPr>
          <p:nvPr>
            <p:ph type="sldNum" sz="quarter" idx="12"/>
          </p:nvPr>
        </p:nvSpPr>
        <p:spPr>
          <a:xfrm>
            <a:off x="7372352" y="6453188"/>
            <a:ext cx="1198563" cy="404812"/>
          </a:xfrm>
        </p:spPr>
        <p:txBody>
          <a:bodyPr/>
          <a:lstStyle>
            <a:lvl1pPr fontAlgn="base">
              <a:spcBef>
                <a:spcPct val="0"/>
              </a:spcBef>
              <a:spcAft>
                <a:spcPct val="0"/>
              </a:spcAft>
              <a:defRPr smtClean="0">
                <a:solidFill>
                  <a:srgbClr val="EFEDE3"/>
                </a:solidFill>
                <a:latin typeface="Times New Roman" pitchFamily="18" charset="0"/>
              </a:defRPr>
            </a:lvl1pPr>
          </a:lstStyle>
          <a:p>
            <a:pPr>
              <a:defRPr/>
            </a:pPr>
            <a:fld id="{2C259BC9-9AF0-4F0F-B73E-3C97FA0B1919}" type="slidenum">
              <a:rPr lang="en-US"/>
              <a:pPr>
                <a:defRPr/>
              </a:pPr>
              <a:t>‹#›</a:t>
            </a:fld>
            <a:endParaRPr lang="en-US"/>
          </a:p>
        </p:txBody>
      </p:sp>
    </p:spTree>
    <p:extLst>
      <p:ext uri="{BB962C8B-B14F-4D97-AF65-F5344CB8AC3E}">
        <p14:creationId xmlns:p14="http://schemas.microsoft.com/office/powerpoint/2010/main" val="2827574507"/>
      </p:ext>
    </p:extLst>
  </p:cSld>
  <p:clrMapOvr>
    <a:overrideClrMapping bg1="dk1" tx1="lt1" bg2="dk2" tx2="lt2" accent1="accent1" accent2="accent2" accent3="accent3" accent4="accent4" accent5="accent5" accent6="accent6" hlink="hlink" folHlink="folHlink"/>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1" y="2286002"/>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4" y="2286002"/>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AA0AC19D-A990-4EC3-9BFD-48476CFB732A}" type="datetimeFigureOut">
              <a:rPr lang="en-US"/>
              <a:pPr>
                <a:defRPr/>
              </a:pPr>
              <a:t>11/14/2016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70416B05-383E-44C3-B9EA-BFD966B02D47}" type="slidenum">
              <a:rPr lang="en-US"/>
              <a:pPr>
                <a:defRPr/>
              </a:pPr>
              <a:t>‹#›</a:t>
            </a:fld>
            <a:endParaRPr lang="en-US"/>
          </a:p>
        </p:txBody>
      </p:sp>
    </p:spTree>
    <p:extLst>
      <p:ext uri="{BB962C8B-B14F-4D97-AF65-F5344CB8AC3E}">
        <p14:creationId xmlns:p14="http://schemas.microsoft.com/office/powerpoint/2010/main" val="137613219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28700" y="2340864"/>
            <a:ext cx="3332988"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28700" y="3305232"/>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93761" y="2340864"/>
            <a:ext cx="3332988"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93761" y="3305232"/>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0278B44B-82C9-47A6-A04B-A45C6F0DD9FF}" type="datetimeFigureOut">
              <a:rPr lang="en-US"/>
              <a:pPr>
                <a:defRPr/>
              </a:pPr>
              <a:t>11/14/2016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852C8972-81B2-4293-BDCB-32A461FB08B6}" type="slidenum">
              <a:rPr lang="en-US"/>
              <a:pPr>
                <a:defRPr/>
              </a:pPr>
              <a:t>‹#›</a:t>
            </a:fld>
            <a:endParaRPr lang="en-US"/>
          </a:p>
        </p:txBody>
      </p:sp>
    </p:spTree>
    <p:extLst>
      <p:ext uri="{BB962C8B-B14F-4D97-AF65-F5344CB8AC3E}">
        <p14:creationId xmlns:p14="http://schemas.microsoft.com/office/powerpoint/2010/main" val="101031384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28700" y="2340864"/>
            <a:ext cx="3332988"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28700" y="3305244"/>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93761" y="2340864"/>
            <a:ext cx="3332988"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93761" y="3305244"/>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0278B44B-82C9-47A6-A04B-A45C6F0DD9FF}" type="datetimeFigureOut">
              <a:rPr lang="en-US"/>
              <a:pPr>
                <a:defRPr/>
              </a:pPr>
              <a:t>11/14/2016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852C8972-81B2-4293-BDCB-32A461FB08B6}" type="slidenum">
              <a:rPr lang="en-US"/>
              <a:pPr>
                <a:defRPr/>
              </a:pPr>
              <a:t>‹#›</a:t>
            </a:fld>
            <a:endParaRPr lang="en-US"/>
          </a:p>
        </p:txBody>
      </p:sp>
    </p:spTree>
    <p:extLst>
      <p:ext uri="{BB962C8B-B14F-4D97-AF65-F5344CB8AC3E}">
        <p14:creationId xmlns:p14="http://schemas.microsoft.com/office/powerpoint/2010/main" val="101956705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C78C8FBE-C2A0-41DC-8396-8389B7E7C523}" type="datetimeFigureOut">
              <a:rPr lang="en-US"/>
              <a:pPr>
                <a:defRPr/>
              </a:pPr>
              <a:t>11/14/2016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CCC7BC09-C418-44B1-B5A9-551EB765314F}" type="slidenum">
              <a:rPr lang="en-US"/>
              <a:pPr>
                <a:defRPr/>
              </a:pPr>
              <a:t>‹#›</a:t>
            </a:fld>
            <a:endParaRPr lang="en-US"/>
          </a:p>
        </p:txBody>
      </p:sp>
    </p:spTree>
    <p:extLst>
      <p:ext uri="{BB962C8B-B14F-4D97-AF65-F5344CB8AC3E}">
        <p14:creationId xmlns:p14="http://schemas.microsoft.com/office/powerpoint/2010/main" val="220693938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4173A5BF-EE9D-4816-8046-765FB54C1E2C}" type="datetimeFigureOut">
              <a:rPr lang="en-US"/>
              <a:pPr>
                <a:defRPr/>
              </a:pPr>
              <a:t>11/14/2016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92E0362C-F957-4B21-BCED-ACE50A6373B1}" type="slidenum">
              <a:rPr lang="en-US"/>
              <a:pPr>
                <a:defRPr/>
              </a:pPr>
              <a:t>‹#›</a:t>
            </a:fld>
            <a:endParaRPr lang="en-US"/>
          </a:p>
        </p:txBody>
      </p:sp>
    </p:spTree>
    <p:extLst>
      <p:ext uri="{BB962C8B-B14F-4D97-AF65-F5344CB8AC3E}">
        <p14:creationId xmlns:p14="http://schemas.microsoft.com/office/powerpoint/2010/main" val="454160251"/>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p:nvPr/>
        </p:nvSpPr>
        <p:spPr>
          <a:xfrm>
            <a:off x="5" y="0"/>
            <a:ext cx="397827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397827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oAutofit/>
          </a:bodyPr>
          <a:lstStyle>
            <a:lvl1pPr>
              <a:lnSpc>
                <a:spcPct val="84000"/>
              </a:lnSpc>
              <a:defRPr sz="48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92015" y="685801"/>
            <a:ext cx="390906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42925" y="2856344"/>
            <a:ext cx="289179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7" name="Date Placeholder 4"/>
          <p:cNvSpPr>
            <a:spLocks noGrp="1"/>
          </p:cNvSpPr>
          <p:nvPr>
            <p:ph type="dt" sz="half" idx="10"/>
          </p:nvPr>
        </p:nvSpPr>
        <p:spPr>
          <a:xfrm>
            <a:off x="542925" y="6453188"/>
            <a:ext cx="903288" cy="404812"/>
          </a:xfrm>
        </p:spPr>
        <p:txBody>
          <a:bodyPr/>
          <a:lstStyle>
            <a:lvl1pPr fontAlgn="base">
              <a:spcBef>
                <a:spcPct val="0"/>
              </a:spcBef>
              <a:spcAft>
                <a:spcPct val="0"/>
              </a:spcAft>
              <a:defRPr smtClean="0">
                <a:solidFill>
                  <a:srgbClr val="191B0E"/>
                </a:solidFill>
                <a:latin typeface="Times New Roman" pitchFamily="18" charset="0"/>
              </a:defRPr>
            </a:lvl1pPr>
          </a:lstStyle>
          <a:p>
            <a:pPr>
              <a:defRPr/>
            </a:pPr>
            <a:fld id="{D4EA5240-A202-407C-8B17-211B332DB51C}" type="datetimeFigureOut">
              <a:rPr lang="en-US"/>
              <a:pPr>
                <a:defRPr/>
              </a:pPr>
              <a:t>11/14/2016</a:t>
            </a:fld>
            <a:endParaRPr lang="en-US"/>
          </a:p>
        </p:txBody>
      </p:sp>
      <p:sp>
        <p:nvSpPr>
          <p:cNvPr id="8" name="Footer Placeholder 5"/>
          <p:cNvSpPr>
            <a:spLocks noGrp="1"/>
          </p:cNvSpPr>
          <p:nvPr>
            <p:ph type="ftr" sz="quarter" idx="11"/>
          </p:nvPr>
        </p:nvSpPr>
        <p:spPr>
          <a:xfrm>
            <a:off x="1654175" y="6453188"/>
            <a:ext cx="1781175" cy="404812"/>
          </a:xfrm>
        </p:spPr>
        <p:txBody>
          <a:bodyPr/>
          <a:lstStyle>
            <a:lvl1pPr fontAlgn="base">
              <a:spcBef>
                <a:spcPct val="0"/>
              </a:spcBef>
              <a:spcAft>
                <a:spcPct val="0"/>
              </a:spcAft>
              <a:defRPr>
                <a:solidFill>
                  <a:srgbClr val="191B0E"/>
                </a:solidFill>
                <a:latin typeface="Times New Roman" pitchFamily="18" charset="0"/>
              </a:defRPr>
            </a:lvl1pPr>
          </a:lstStyle>
          <a:p>
            <a:pPr>
              <a:defRPr/>
            </a:pPr>
            <a:endParaRPr lang="en-US"/>
          </a:p>
        </p:txBody>
      </p:sp>
      <p:sp>
        <p:nvSpPr>
          <p:cNvPr id="9" name="Slide Number Placeholder 6"/>
          <p:cNvSpPr>
            <a:spLocks noGrp="1"/>
          </p:cNvSpPr>
          <p:nvPr>
            <p:ph type="sldNum" sz="quarter" idx="12"/>
          </p:nvPr>
        </p:nvSpPr>
        <p:spPr>
          <a:xfrm>
            <a:off x="7412043" y="6453188"/>
            <a:ext cx="1196975" cy="404812"/>
          </a:xfrm>
        </p:spPr>
        <p:txBody>
          <a:bodyPr/>
          <a:lstStyle>
            <a:lvl1pPr fontAlgn="base">
              <a:spcBef>
                <a:spcPct val="0"/>
              </a:spcBef>
              <a:spcAft>
                <a:spcPct val="0"/>
              </a:spcAft>
              <a:defRPr smtClean="0">
                <a:solidFill>
                  <a:srgbClr val="191B0E"/>
                </a:solidFill>
                <a:latin typeface="Times New Roman" pitchFamily="18" charset="0"/>
              </a:defRPr>
            </a:lvl1pPr>
          </a:lstStyle>
          <a:p>
            <a:pPr>
              <a:defRPr/>
            </a:pPr>
            <a:fld id="{8C26E63C-826A-456A-B64F-773798E05FE0}" type="slidenum">
              <a:rPr lang="en-US"/>
              <a:pPr>
                <a:defRPr/>
              </a:pPr>
              <a:t>‹#›</a:t>
            </a:fld>
            <a:endParaRPr lang="en-US"/>
          </a:p>
        </p:txBody>
      </p:sp>
    </p:spTree>
    <p:extLst>
      <p:ext uri="{BB962C8B-B14F-4D97-AF65-F5344CB8AC3E}">
        <p14:creationId xmlns:p14="http://schemas.microsoft.com/office/powerpoint/2010/main" val="92615188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5" y="0"/>
            <a:ext cx="397827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397827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ormAutofit/>
          </a:bodyPr>
          <a:lstStyle>
            <a:lvl1pPr>
              <a:lnSpc>
                <a:spcPct val="84000"/>
              </a:lnSpc>
              <a:defRPr sz="48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149090" y="4"/>
            <a:ext cx="4994910" cy="6857999"/>
          </a:xfrm>
        </p:spPr>
        <p:txBody>
          <a:bodyPr rtlCol="0">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542925" y="2855968"/>
            <a:ext cx="289179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7" name="Date Placeholder 4"/>
          <p:cNvSpPr>
            <a:spLocks noGrp="1"/>
          </p:cNvSpPr>
          <p:nvPr>
            <p:ph type="dt" sz="half" idx="10"/>
          </p:nvPr>
        </p:nvSpPr>
        <p:spPr>
          <a:xfrm>
            <a:off x="542925" y="6453188"/>
            <a:ext cx="903288" cy="404812"/>
          </a:xfrm>
        </p:spPr>
        <p:txBody>
          <a:bodyPr/>
          <a:lstStyle>
            <a:lvl1pPr fontAlgn="base">
              <a:spcBef>
                <a:spcPct val="0"/>
              </a:spcBef>
              <a:spcAft>
                <a:spcPct val="0"/>
              </a:spcAft>
              <a:defRPr smtClean="0">
                <a:solidFill>
                  <a:srgbClr val="191B0E"/>
                </a:solidFill>
                <a:latin typeface="Times New Roman" pitchFamily="18" charset="0"/>
              </a:defRPr>
            </a:lvl1pPr>
          </a:lstStyle>
          <a:p>
            <a:pPr>
              <a:defRPr/>
            </a:pPr>
            <a:fld id="{BA77F76E-CED8-417A-BA50-CE8725FED372}" type="datetimeFigureOut">
              <a:rPr lang="en-US"/>
              <a:pPr>
                <a:defRPr/>
              </a:pPr>
              <a:t>11/14/2016</a:t>
            </a:fld>
            <a:endParaRPr lang="en-US"/>
          </a:p>
        </p:txBody>
      </p:sp>
      <p:sp>
        <p:nvSpPr>
          <p:cNvPr id="8" name="Footer Placeholder 5"/>
          <p:cNvSpPr>
            <a:spLocks noGrp="1"/>
          </p:cNvSpPr>
          <p:nvPr>
            <p:ph type="ftr" sz="quarter" idx="11"/>
          </p:nvPr>
        </p:nvSpPr>
        <p:spPr>
          <a:xfrm>
            <a:off x="1654175" y="6453188"/>
            <a:ext cx="1781175" cy="404812"/>
          </a:xfrm>
        </p:spPr>
        <p:txBody>
          <a:bodyPr/>
          <a:lstStyle>
            <a:lvl1pPr fontAlgn="base">
              <a:spcBef>
                <a:spcPct val="0"/>
              </a:spcBef>
              <a:spcAft>
                <a:spcPct val="0"/>
              </a:spcAft>
              <a:defRPr dirty="0">
                <a:solidFill>
                  <a:srgbClr val="191B0E"/>
                </a:solidFill>
                <a:latin typeface="Times New Roman" pitchFamily="18" charset="0"/>
              </a:defRPr>
            </a:lvl1pPr>
          </a:lstStyle>
          <a:p>
            <a:pPr>
              <a:defRPr/>
            </a:pPr>
            <a:endParaRPr lang="en-US"/>
          </a:p>
        </p:txBody>
      </p:sp>
      <p:sp>
        <p:nvSpPr>
          <p:cNvPr id="9" name="Slide Number Placeholder 6"/>
          <p:cNvSpPr>
            <a:spLocks noGrp="1"/>
          </p:cNvSpPr>
          <p:nvPr>
            <p:ph type="sldNum" sz="quarter" idx="12"/>
          </p:nvPr>
        </p:nvSpPr>
        <p:spPr>
          <a:xfrm>
            <a:off x="7412043" y="6453188"/>
            <a:ext cx="1196975" cy="404812"/>
          </a:xfrm>
        </p:spPr>
        <p:txBody>
          <a:bodyPr/>
          <a:lstStyle>
            <a:lvl1pPr fontAlgn="base">
              <a:spcBef>
                <a:spcPct val="0"/>
              </a:spcBef>
              <a:spcAft>
                <a:spcPct val="0"/>
              </a:spcAft>
              <a:defRPr smtClean="0">
                <a:solidFill>
                  <a:srgbClr val="191B0E"/>
                </a:solidFill>
                <a:latin typeface="Times New Roman" pitchFamily="18" charset="0"/>
              </a:defRPr>
            </a:lvl1pPr>
          </a:lstStyle>
          <a:p>
            <a:pPr>
              <a:defRPr/>
            </a:pPr>
            <a:fld id="{D6EAD6BC-8BF4-4164-966F-E2F404BF69DF}" type="slidenum">
              <a:rPr lang="en-US"/>
              <a:pPr>
                <a:defRPr/>
              </a:pPr>
              <a:t>‹#›</a:t>
            </a:fld>
            <a:endParaRPr lang="en-US"/>
          </a:p>
        </p:txBody>
      </p:sp>
    </p:spTree>
    <p:extLst>
      <p:ext uri="{BB962C8B-B14F-4D97-AF65-F5344CB8AC3E}">
        <p14:creationId xmlns:p14="http://schemas.microsoft.com/office/powerpoint/2010/main" val="1642861484"/>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8700" y="2295528"/>
            <a:ext cx="7200900" cy="3571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FEACFFA8-665F-4CD9-B3AE-BA5655CC3959}" type="datetimeFigureOut">
              <a:rPr lang="en-US"/>
              <a:pPr>
                <a:defRPr/>
              </a:pPr>
              <a:t>11/14/2016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261F4F71-1F0A-49ED-BF22-30D7885628FE}" type="slidenum">
              <a:rPr lang="en-US"/>
              <a:pPr>
                <a:defRPr/>
              </a:pPr>
              <a:t>‹#›</a:t>
            </a:fld>
            <a:endParaRPr lang="en-US"/>
          </a:p>
        </p:txBody>
      </p:sp>
    </p:spTree>
    <p:extLst>
      <p:ext uri="{BB962C8B-B14F-4D97-AF65-F5344CB8AC3E}">
        <p14:creationId xmlns:p14="http://schemas.microsoft.com/office/powerpoint/2010/main" val="4175906526"/>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7433" y="624156"/>
            <a:ext cx="1174325"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8712" y="624156"/>
            <a:ext cx="6134731" cy="52432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C7C69161-4602-4CF2-81E1-C66545569A22}" type="datetimeFigureOut">
              <a:rPr lang="en-US"/>
              <a:pPr>
                <a:defRPr/>
              </a:pPr>
              <a:t>11/14/2016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7B854C10-AAB3-4271-AFB0-F1381F72913D}" type="slidenum">
              <a:rPr lang="en-US"/>
              <a:pPr>
                <a:defRPr/>
              </a:pPr>
              <a:t>‹#›</a:t>
            </a:fld>
            <a:endParaRPr lang="en-US"/>
          </a:p>
        </p:txBody>
      </p:sp>
    </p:spTree>
    <p:extLst>
      <p:ext uri="{BB962C8B-B14F-4D97-AF65-F5344CB8AC3E}">
        <p14:creationId xmlns:p14="http://schemas.microsoft.com/office/powerpoint/2010/main" val="222004915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7"/>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4A8C829-D7A6-42A9-A161-DE7FB6C2811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33458941"/>
      </p:ext>
    </p:extLst>
  </p:cSld>
  <p:clrMapOvr>
    <a:masterClrMapping/>
  </p:clrMapOvr>
  <p:transition spd="slow" advTm="3000">
    <p:fade thruBlk="1"/>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2682528-17B0-4876-B595-476619332A3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15883599"/>
      </p:ext>
    </p:extLst>
  </p:cSld>
  <p:clrMapOvr>
    <a:masterClrMapping/>
  </p:clrMapOvr>
  <p:transition spd="slow" advTm="3000">
    <p:fade thruBlk="1"/>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32"/>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C7A5853-4637-4810-AAD4-3703AAAE8C1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74773299"/>
      </p:ext>
    </p:extLst>
  </p:cSld>
  <p:clrMapOvr>
    <a:masterClrMapping/>
  </p:clrMapOvr>
  <p:transition spd="slow" advTm="3000">
    <p:fade thruBlk="1"/>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7FE2567-AC7D-4FB8-8615-B34B31008B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7368266"/>
      </p:ext>
    </p:extLst>
  </p:cSld>
  <p:clrMapOvr>
    <a:masterClrMapping/>
  </p:clrMapOvr>
  <p:transition spd="slow" advTm="3000">
    <p:fade thruBlk="1"/>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C78C8FBE-C2A0-41DC-8396-8389B7E7C523}" type="datetimeFigureOut">
              <a:rPr lang="en-US"/>
              <a:pPr>
                <a:defRPr/>
              </a:pPr>
              <a:t>11/14/2016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CCC7BC09-C418-44B1-B5A9-551EB765314F}" type="slidenum">
              <a:rPr lang="en-US"/>
              <a:pPr>
                <a:defRPr/>
              </a:pPr>
              <a:t>‹#›</a:t>
            </a:fld>
            <a:endParaRPr lang="en-US"/>
          </a:p>
        </p:txBody>
      </p:sp>
    </p:spTree>
    <p:extLst>
      <p:ext uri="{BB962C8B-B14F-4D97-AF65-F5344CB8AC3E}">
        <p14:creationId xmlns:p14="http://schemas.microsoft.com/office/powerpoint/2010/main" val="3048467147"/>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1"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F369B74-F2D2-44FB-838C-FCF15B72AD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7348788"/>
      </p:ext>
    </p:extLst>
  </p:cSld>
  <p:clrMapOvr>
    <a:masterClrMapping/>
  </p:clrMapOvr>
  <p:transition spd="slow" advTm="3000">
    <p:fade thruBlk="1"/>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3CEB6D10-CB15-4681-A85D-8C4046065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12505632"/>
      </p:ext>
    </p:extLst>
  </p:cSld>
  <p:clrMapOvr>
    <a:masterClrMapping/>
  </p:clrMapOvr>
  <p:transition spd="slow" advTm="3000">
    <p:fade thruBlk="1"/>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0F4442E-E254-4611-8C6A-DC013E6850D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54563517"/>
      </p:ext>
    </p:extLst>
  </p:cSld>
  <p:clrMapOvr>
    <a:masterClrMapping/>
  </p:clrMapOvr>
  <p:transition spd="slow" advTm="3000">
    <p:fade thruBlk="1"/>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8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89ECA8D-AC65-4044-8366-EB85B0ACE9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0104507"/>
      </p:ext>
    </p:extLst>
  </p:cSld>
  <p:clrMapOvr>
    <a:masterClrMapping/>
  </p:clrMapOvr>
  <p:transition spd="slow" advTm="3000">
    <p:fade thruBlk="1"/>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A471A2B-9455-4379-BF00-06B3561768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21904595"/>
      </p:ext>
    </p:extLst>
  </p:cSld>
  <p:clrMapOvr>
    <a:masterClrMapping/>
  </p:clrMapOvr>
  <p:transition spd="slow" advTm="3000">
    <p:fade thruBlk="1"/>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26BAC17-4090-405A-8BF0-FF10E4A4BC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47735262"/>
      </p:ext>
    </p:extLst>
  </p:cSld>
  <p:clrMapOvr>
    <a:masterClrMapping/>
  </p:clrMapOvr>
  <p:transition spd="slow" advTm="3000">
    <p:fade thruBlk="1"/>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ECA945C-CE44-454E-AB91-F8912E5105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9215833"/>
      </p:ext>
    </p:extLst>
  </p:cSld>
  <p:clrMapOvr>
    <a:masterClrMapping/>
  </p:clrMapOvr>
  <p:transition spd="slow" advTm="3000">
    <p:fade thruBlk="1"/>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67A0A9C-AE57-4B83-83B8-F44CF6969434}" type="datetimeFigureOut">
              <a:rPr lang="en-US" smtClean="0"/>
              <a:t>11/14/2016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C3CA66-32A1-4293-962B-4030889D23C4}" type="slidenum">
              <a:rPr lang="en-US" smtClean="0"/>
              <a:t>‹#›</a:t>
            </a:fld>
            <a:endParaRPr lang="en-US"/>
          </a:p>
        </p:txBody>
      </p:sp>
    </p:spTree>
    <p:extLst>
      <p:ext uri="{BB962C8B-B14F-4D97-AF65-F5344CB8AC3E}">
        <p14:creationId xmlns:p14="http://schemas.microsoft.com/office/powerpoint/2010/main" val="1742044678"/>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7A0A9C-AE57-4B83-83B8-F44CF6969434}" type="datetimeFigureOut">
              <a:rPr lang="en-US" smtClean="0"/>
              <a:t>11/14/2016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C3CA66-32A1-4293-962B-4030889D23C4}" type="slidenum">
              <a:rPr lang="en-US" smtClean="0"/>
              <a:t>‹#›</a:t>
            </a:fld>
            <a:endParaRPr lang="en-US"/>
          </a:p>
        </p:txBody>
      </p:sp>
    </p:spTree>
    <p:extLst>
      <p:ext uri="{BB962C8B-B14F-4D97-AF65-F5344CB8AC3E}">
        <p14:creationId xmlns:p14="http://schemas.microsoft.com/office/powerpoint/2010/main" val="64153972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67A0A9C-AE57-4B83-83B8-F44CF6969434}" type="datetimeFigureOut">
              <a:rPr lang="en-US" smtClean="0"/>
              <a:t>11/14/2016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C3CA66-32A1-4293-962B-4030889D23C4}" type="slidenum">
              <a:rPr lang="en-US" smtClean="0"/>
              <a:t>‹#›</a:t>
            </a:fld>
            <a:endParaRPr lang="en-US"/>
          </a:p>
        </p:txBody>
      </p:sp>
    </p:spTree>
    <p:extLst>
      <p:ext uri="{BB962C8B-B14F-4D97-AF65-F5344CB8AC3E}">
        <p14:creationId xmlns:p14="http://schemas.microsoft.com/office/powerpoint/2010/main" val="1145494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4173A5BF-EE9D-4816-8046-765FB54C1E2C}" type="datetimeFigureOut">
              <a:rPr lang="en-US"/>
              <a:pPr>
                <a:defRPr/>
              </a:pPr>
              <a:t>11/14/2016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92E0362C-F957-4B21-BCED-ACE50A6373B1}" type="slidenum">
              <a:rPr lang="en-US"/>
              <a:pPr>
                <a:defRPr/>
              </a:pPr>
              <a:t>‹#›</a:t>
            </a:fld>
            <a:endParaRPr lang="en-US"/>
          </a:p>
        </p:txBody>
      </p:sp>
    </p:spTree>
    <p:extLst>
      <p:ext uri="{BB962C8B-B14F-4D97-AF65-F5344CB8AC3E}">
        <p14:creationId xmlns:p14="http://schemas.microsoft.com/office/powerpoint/2010/main" val="10505101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67A0A9C-AE57-4B83-83B8-F44CF6969434}" type="datetimeFigureOut">
              <a:rPr lang="en-US" smtClean="0"/>
              <a:t>11/14/2016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C3CA66-32A1-4293-962B-4030889D23C4}" type="slidenum">
              <a:rPr lang="en-US" smtClean="0"/>
              <a:t>‹#›</a:t>
            </a:fld>
            <a:endParaRPr lang="en-US"/>
          </a:p>
        </p:txBody>
      </p:sp>
    </p:spTree>
    <p:extLst>
      <p:ext uri="{BB962C8B-B14F-4D97-AF65-F5344CB8AC3E}">
        <p14:creationId xmlns:p14="http://schemas.microsoft.com/office/powerpoint/2010/main" val="47610904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67A0A9C-AE57-4B83-83B8-F44CF6969434}" type="datetimeFigureOut">
              <a:rPr lang="en-US" smtClean="0"/>
              <a:t>11/14/2016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2C3CA66-32A1-4293-962B-4030889D23C4}" type="slidenum">
              <a:rPr lang="en-US" smtClean="0"/>
              <a:t>‹#›</a:t>
            </a:fld>
            <a:endParaRPr lang="en-US"/>
          </a:p>
        </p:txBody>
      </p:sp>
    </p:spTree>
    <p:extLst>
      <p:ext uri="{BB962C8B-B14F-4D97-AF65-F5344CB8AC3E}">
        <p14:creationId xmlns:p14="http://schemas.microsoft.com/office/powerpoint/2010/main" val="154151948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67A0A9C-AE57-4B83-83B8-F44CF6969434}" type="datetimeFigureOut">
              <a:rPr lang="en-US" smtClean="0"/>
              <a:t>11/14/2016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2C3CA66-32A1-4293-962B-4030889D23C4}" type="slidenum">
              <a:rPr lang="en-US" smtClean="0"/>
              <a:t>‹#›</a:t>
            </a:fld>
            <a:endParaRPr lang="en-US"/>
          </a:p>
        </p:txBody>
      </p:sp>
    </p:spTree>
    <p:extLst>
      <p:ext uri="{BB962C8B-B14F-4D97-AF65-F5344CB8AC3E}">
        <p14:creationId xmlns:p14="http://schemas.microsoft.com/office/powerpoint/2010/main" val="250350836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7A0A9C-AE57-4B83-83B8-F44CF6969434}" type="datetimeFigureOut">
              <a:rPr lang="en-US" smtClean="0"/>
              <a:t>11/14/2016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2C3CA66-32A1-4293-962B-4030889D23C4}" type="slidenum">
              <a:rPr lang="en-US" smtClean="0"/>
              <a:t>‹#›</a:t>
            </a:fld>
            <a:endParaRPr lang="en-US"/>
          </a:p>
        </p:txBody>
      </p:sp>
    </p:spTree>
    <p:extLst>
      <p:ext uri="{BB962C8B-B14F-4D97-AF65-F5344CB8AC3E}">
        <p14:creationId xmlns:p14="http://schemas.microsoft.com/office/powerpoint/2010/main" val="790402079"/>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7A0A9C-AE57-4B83-83B8-F44CF6969434}" type="datetimeFigureOut">
              <a:rPr lang="en-US" smtClean="0"/>
              <a:t>11/14/2016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C3CA66-32A1-4293-962B-4030889D23C4}" type="slidenum">
              <a:rPr lang="en-US" smtClean="0"/>
              <a:t>‹#›</a:t>
            </a:fld>
            <a:endParaRPr lang="en-US"/>
          </a:p>
        </p:txBody>
      </p:sp>
    </p:spTree>
    <p:extLst>
      <p:ext uri="{BB962C8B-B14F-4D97-AF65-F5344CB8AC3E}">
        <p14:creationId xmlns:p14="http://schemas.microsoft.com/office/powerpoint/2010/main" val="353226448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67A0A9C-AE57-4B83-83B8-F44CF6969434}" type="datetimeFigureOut">
              <a:rPr lang="en-US" smtClean="0"/>
              <a:t>11/14/2016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2C3CA66-32A1-4293-962B-4030889D23C4}" type="slidenum">
              <a:rPr lang="en-US" smtClean="0"/>
              <a:t>‹#›</a:t>
            </a:fld>
            <a:endParaRPr lang="en-US"/>
          </a:p>
        </p:txBody>
      </p:sp>
    </p:spTree>
    <p:extLst>
      <p:ext uri="{BB962C8B-B14F-4D97-AF65-F5344CB8AC3E}">
        <p14:creationId xmlns:p14="http://schemas.microsoft.com/office/powerpoint/2010/main" val="163661718"/>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7A0A9C-AE57-4B83-83B8-F44CF6969434}" type="datetimeFigureOut">
              <a:rPr lang="en-US" smtClean="0"/>
              <a:t>11/14/2016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C3CA66-32A1-4293-962B-4030889D23C4}" type="slidenum">
              <a:rPr lang="en-US" smtClean="0"/>
              <a:t>‹#›</a:t>
            </a:fld>
            <a:endParaRPr lang="en-US"/>
          </a:p>
        </p:txBody>
      </p:sp>
    </p:spTree>
    <p:extLst>
      <p:ext uri="{BB962C8B-B14F-4D97-AF65-F5344CB8AC3E}">
        <p14:creationId xmlns:p14="http://schemas.microsoft.com/office/powerpoint/2010/main" val="259472625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67A0A9C-AE57-4B83-83B8-F44CF6969434}" type="datetimeFigureOut">
              <a:rPr lang="en-US" smtClean="0"/>
              <a:t>11/14/2016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2C3CA66-32A1-4293-962B-4030889D23C4}" type="slidenum">
              <a:rPr lang="en-US" smtClean="0"/>
              <a:t>‹#›</a:t>
            </a:fld>
            <a:endParaRPr lang="en-US"/>
          </a:p>
        </p:txBody>
      </p:sp>
    </p:spTree>
    <p:extLst>
      <p:ext uri="{BB962C8B-B14F-4D97-AF65-F5344CB8AC3E}">
        <p14:creationId xmlns:p14="http://schemas.microsoft.com/office/powerpoint/2010/main" val="1223464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p:nvPr/>
        </p:nvSpPr>
        <p:spPr>
          <a:xfrm>
            <a:off x="11" y="0"/>
            <a:ext cx="397827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397827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oAutofit/>
          </a:bodyPr>
          <a:lstStyle>
            <a:lvl1pPr>
              <a:lnSpc>
                <a:spcPct val="84000"/>
              </a:lnSpc>
              <a:defRPr sz="48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92015" y="685801"/>
            <a:ext cx="390906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42925" y="2856344"/>
            <a:ext cx="289179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7" name="Date Placeholder 4"/>
          <p:cNvSpPr>
            <a:spLocks noGrp="1"/>
          </p:cNvSpPr>
          <p:nvPr>
            <p:ph type="dt" sz="half" idx="10"/>
          </p:nvPr>
        </p:nvSpPr>
        <p:spPr>
          <a:xfrm>
            <a:off x="542925" y="6453188"/>
            <a:ext cx="903288" cy="404812"/>
          </a:xfrm>
        </p:spPr>
        <p:txBody>
          <a:bodyPr/>
          <a:lstStyle>
            <a:lvl1pPr fontAlgn="base">
              <a:spcBef>
                <a:spcPct val="0"/>
              </a:spcBef>
              <a:spcAft>
                <a:spcPct val="0"/>
              </a:spcAft>
              <a:defRPr smtClean="0">
                <a:solidFill>
                  <a:srgbClr val="191B0E"/>
                </a:solidFill>
                <a:latin typeface="Times New Roman" pitchFamily="18" charset="0"/>
              </a:defRPr>
            </a:lvl1pPr>
          </a:lstStyle>
          <a:p>
            <a:pPr>
              <a:defRPr/>
            </a:pPr>
            <a:fld id="{D4EA5240-A202-407C-8B17-211B332DB51C}" type="datetimeFigureOut">
              <a:rPr lang="en-US"/>
              <a:pPr>
                <a:defRPr/>
              </a:pPr>
              <a:t>11/14/2016</a:t>
            </a:fld>
            <a:endParaRPr lang="en-US"/>
          </a:p>
        </p:txBody>
      </p:sp>
      <p:sp>
        <p:nvSpPr>
          <p:cNvPr id="8" name="Footer Placeholder 5"/>
          <p:cNvSpPr>
            <a:spLocks noGrp="1"/>
          </p:cNvSpPr>
          <p:nvPr>
            <p:ph type="ftr" sz="quarter" idx="11"/>
          </p:nvPr>
        </p:nvSpPr>
        <p:spPr>
          <a:xfrm>
            <a:off x="1654175" y="6453188"/>
            <a:ext cx="1781175" cy="404812"/>
          </a:xfrm>
        </p:spPr>
        <p:txBody>
          <a:bodyPr/>
          <a:lstStyle>
            <a:lvl1pPr fontAlgn="base">
              <a:spcBef>
                <a:spcPct val="0"/>
              </a:spcBef>
              <a:spcAft>
                <a:spcPct val="0"/>
              </a:spcAft>
              <a:defRPr>
                <a:solidFill>
                  <a:srgbClr val="191B0E"/>
                </a:solidFill>
                <a:latin typeface="Times New Roman" pitchFamily="18" charset="0"/>
              </a:defRPr>
            </a:lvl1pPr>
          </a:lstStyle>
          <a:p>
            <a:pPr>
              <a:defRPr/>
            </a:pPr>
            <a:endParaRPr lang="en-US"/>
          </a:p>
        </p:txBody>
      </p:sp>
      <p:sp>
        <p:nvSpPr>
          <p:cNvPr id="9" name="Slide Number Placeholder 6"/>
          <p:cNvSpPr>
            <a:spLocks noGrp="1"/>
          </p:cNvSpPr>
          <p:nvPr>
            <p:ph type="sldNum" sz="quarter" idx="12"/>
          </p:nvPr>
        </p:nvSpPr>
        <p:spPr>
          <a:xfrm>
            <a:off x="7412049" y="6453188"/>
            <a:ext cx="1196975" cy="404812"/>
          </a:xfrm>
        </p:spPr>
        <p:txBody>
          <a:bodyPr/>
          <a:lstStyle>
            <a:lvl1pPr fontAlgn="base">
              <a:spcBef>
                <a:spcPct val="0"/>
              </a:spcBef>
              <a:spcAft>
                <a:spcPct val="0"/>
              </a:spcAft>
              <a:defRPr smtClean="0">
                <a:solidFill>
                  <a:srgbClr val="191B0E"/>
                </a:solidFill>
                <a:latin typeface="Times New Roman" pitchFamily="18" charset="0"/>
              </a:defRPr>
            </a:lvl1pPr>
          </a:lstStyle>
          <a:p>
            <a:pPr>
              <a:defRPr/>
            </a:pPr>
            <a:fld id="{8C26E63C-826A-456A-B64F-773798E05FE0}" type="slidenum">
              <a:rPr lang="en-US"/>
              <a:pPr>
                <a:defRPr/>
              </a:pPr>
              <a:t>‹#›</a:t>
            </a:fld>
            <a:endParaRPr lang="en-US"/>
          </a:p>
        </p:txBody>
      </p:sp>
    </p:spTree>
    <p:extLst>
      <p:ext uri="{BB962C8B-B14F-4D97-AF65-F5344CB8AC3E}">
        <p14:creationId xmlns:p14="http://schemas.microsoft.com/office/powerpoint/2010/main" val="7802863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2682528-17B0-4876-B595-476619332A3D}" type="slidenum">
              <a:rPr lang="en-US"/>
              <a:pPr>
                <a:defRPr/>
              </a:pPr>
              <a:t>‹#›</a:t>
            </a:fld>
            <a:endParaRPr lang="en-US"/>
          </a:p>
        </p:txBody>
      </p:sp>
    </p:spTree>
    <p:extLst>
      <p:ext uri="{BB962C8B-B14F-4D97-AF65-F5344CB8AC3E}">
        <p14:creationId xmlns:p14="http://schemas.microsoft.com/office/powerpoint/2010/main" val="597173377"/>
      </p:ext>
    </p:extLst>
  </p:cSld>
  <p:clrMapOvr>
    <a:masterClrMapping/>
  </p:clrMapOvr>
  <p:transition spd="slow" advTm="3000">
    <p:fade thruBlk="1"/>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11" y="0"/>
            <a:ext cx="397827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397827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ormAutofit/>
          </a:bodyPr>
          <a:lstStyle>
            <a:lvl1pPr>
              <a:lnSpc>
                <a:spcPct val="84000"/>
              </a:lnSpc>
              <a:defRPr sz="48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149090" y="4"/>
            <a:ext cx="4994910" cy="6857999"/>
          </a:xfrm>
        </p:spPr>
        <p:txBody>
          <a:bodyPr rtlCol="0">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542925" y="2855968"/>
            <a:ext cx="289179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7" name="Date Placeholder 4"/>
          <p:cNvSpPr>
            <a:spLocks noGrp="1"/>
          </p:cNvSpPr>
          <p:nvPr>
            <p:ph type="dt" sz="half" idx="10"/>
          </p:nvPr>
        </p:nvSpPr>
        <p:spPr>
          <a:xfrm>
            <a:off x="542925" y="6453188"/>
            <a:ext cx="903288" cy="404812"/>
          </a:xfrm>
        </p:spPr>
        <p:txBody>
          <a:bodyPr/>
          <a:lstStyle>
            <a:lvl1pPr fontAlgn="base">
              <a:spcBef>
                <a:spcPct val="0"/>
              </a:spcBef>
              <a:spcAft>
                <a:spcPct val="0"/>
              </a:spcAft>
              <a:defRPr smtClean="0">
                <a:solidFill>
                  <a:srgbClr val="191B0E"/>
                </a:solidFill>
                <a:latin typeface="Times New Roman" pitchFamily="18" charset="0"/>
              </a:defRPr>
            </a:lvl1pPr>
          </a:lstStyle>
          <a:p>
            <a:pPr>
              <a:defRPr/>
            </a:pPr>
            <a:fld id="{BA77F76E-CED8-417A-BA50-CE8725FED372}" type="datetimeFigureOut">
              <a:rPr lang="en-US"/>
              <a:pPr>
                <a:defRPr/>
              </a:pPr>
              <a:t>11/14/2016</a:t>
            </a:fld>
            <a:endParaRPr lang="en-US"/>
          </a:p>
        </p:txBody>
      </p:sp>
      <p:sp>
        <p:nvSpPr>
          <p:cNvPr id="8" name="Footer Placeholder 5"/>
          <p:cNvSpPr>
            <a:spLocks noGrp="1"/>
          </p:cNvSpPr>
          <p:nvPr>
            <p:ph type="ftr" sz="quarter" idx="11"/>
          </p:nvPr>
        </p:nvSpPr>
        <p:spPr>
          <a:xfrm>
            <a:off x="1654175" y="6453188"/>
            <a:ext cx="1781175" cy="404812"/>
          </a:xfrm>
        </p:spPr>
        <p:txBody>
          <a:bodyPr/>
          <a:lstStyle>
            <a:lvl1pPr fontAlgn="base">
              <a:spcBef>
                <a:spcPct val="0"/>
              </a:spcBef>
              <a:spcAft>
                <a:spcPct val="0"/>
              </a:spcAft>
              <a:defRPr dirty="0">
                <a:solidFill>
                  <a:srgbClr val="191B0E"/>
                </a:solidFill>
                <a:latin typeface="Times New Roman" pitchFamily="18" charset="0"/>
              </a:defRPr>
            </a:lvl1pPr>
          </a:lstStyle>
          <a:p>
            <a:pPr>
              <a:defRPr/>
            </a:pPr>
            <a:endParaRPr lang="en-US"/>
          </a:p>
        </p:txBody>
      </p:sp>
      <p:sp>
        <p:nvSpPr>
          <p:cNvPr id="9" name="Slide Number Placeholder 6"/>
          <p:cNvSpPr>
            <a:spLocks noGrp="1"/>
          </p:cNvSpPr>
          <p:nvPr>
            <p:ph type="sldNum" sz="quarter" idx="12"/>
          </p:nvPr>
        </p:nvSpPr>
        <p:spPr>
          <a:xfrm>
            <a:off x="7412049" y="6453188"/>
            <a:ext cx="1196975" cy="404812"/>
          </a:xfrm>
        </p:spPr>
        <p:txBody>
          <a:bodyPr/>
          <a:lstStyle>
            <a:lvl1pPr fontAlgn="base">
              <a:spcBef>
                <a:spcPct val="0"/>
              </a:spcBef>
              <a:spcAft>
                <a:spcPct val="0"/>
              </a:spcAft>
              <a:defRPr smtClean="0">
                <a:solidFill>
                  <a:srgbClr val="191B0E"/>
                </a:solidFill>
                <a:latin typeface="Times New Roman" pitchFamily="18" charset="0"/>
              </a:defRPr>
            </a:lvl1pPr>
          </a:lstStyle>
          <a:p>
            <a:pPr>
              <a:defRPr/>
            </a:pPr>
            <a:fld id="{D6EAD6BC-8BF4-4164-966F-E2F404BF69DF}" type="slidenum">
              <a:rPr lang="en-US"/>
              <a:pPr>
                <a:defRPr/>
              </a:pPr>
              <a:t>‹#›</a:t>
            </a:fld>
            <a:endParaRPr lang="en-US"/>
          </a:p>
        </p:txBody>
      </p:sp>
    </p:spTree>
    <p:extLst>
      <p:ext uri="{BB962C8B-B14F-4D97-AF65-F5344CB8AC3E}">
        <p14:creationId xmlns:p14="http://schemas.microsoft.com/office/powerpoint/2010/main" val="42856666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8700" y="2295528"/>
            <a:ext cx="7200900" cy="3571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FEACFFA8-665F-4CD9-B3AE-BA5655CC3959}" type="datetimeFigureOut">
              <a:rPr lang="en-US"/>
              <a:pPr>
                <a:defRPr/>
              </a:pPr>
              <a:t>11/14/2016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261F4F71-1F0A-49ED-BF22-30D7885628FE}" type="slidenum">
              <a:rPr lang="en-US"/>
              <a:pPr>
                <a:defRPr/>
              </a:pPr>
              <a:t>‹#›</a:t>
            </a:fld>
            <a:endParaRPr lang="en-US"/>
          </a:p>
        </p:txBody>
      </p:sp>
    </p:spTree>
    <p:extLst>
      <p:ext uri="{BB962C8B-B14F-4D97-AF65-F5344CB8AC3E}">
        <p14:creationId xmlns:p14="http://schemas.microsoft.com/office/powerpoint/2010/main" val="18540937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7439" y="624156"/>
            <a:ext cx="1174325"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8718" y="624156"/>
            <a:ext cx="6134731" cy="52432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C7C69161-4602-4CF2-81E1-C66545569A22}" type="datetimeFigureOut">
              <a:rPr lang="en-US"/>
              <a:pPr>
                <a:defRPr/>
              </a:pPr>
              <a:t>11/14/2016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7B854C10-AAB3-4271-AFB0-F1381F72913D}" type="slidenum">
              <a:rPr lang="en-US"/>
              <a:pPr>
                <a:defRPr/>
              </a:pPr>
              <a:t>‹#›</a:t>
            </a:fld>
            <a:endParaRPr lang="en-US"/>
          </a:p>
        </p:txBody>
      </p:sp>
    </p:spTree>
    <p:extLst>
      <p:ext uri="{BB962C8B-B14F-4D97-AF65-F5344CB8AC3E}">
        <p14:creationId xmlns:p14="http://schemas.microsoft.com/office/powerpoint/2010/main" val="36245381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6" name="Rectangle 5"/>
          <p:cNvSpPr>
            <a:spLocks noGrp="1" noChangeArrowheads="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BCA3D635-A194-4E7B-B12D-1BFDD880031A}" type="slidenum">
              <a:rPr lang="en-US"/>
              <a:pPr>
                <a:defRPr/>
              </a:pPr>
              <a:t>‹#›</a:t>
            </a:fld>
            <a:endParaRPr lang="en-US"/>
          </a:p>
        </p:txBody>
      </p:sp>
    </p:spTree>
    <p:extLst>
      <p:ext uri="{BB962C8B-B14F-4D97-AF65-F5344CB8AC3E}">
        <p14:creationId xmlns:p14="http://schemas.microsoft.com/office/powerpoint/2010/main" val="771972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565161" y="744560"/>
            <a:ext cx="8005763" cy="5349875"/>
            <a:chOff x="752858" y="744469"/>
            <a:chExt cx="10674117" cy="5349671"/>
          </a:xfrm>
        </p:grpSpPr>
        <p:sp>
          <p:nvSpPr>
            <p:cNvPr id="5" name="Freeform 6"/>
            <p:cNvSpPr>
              <a:spLocks/>
            </p:cNvSpPr>
            <p:nvPr/>
          </p:nvSpPr>
          <p:spPr bwMode="auto">
            <a:xfrm>
              <a:off x="8151962" y="1685652"/>
              <a:ext cx="3275013" cy="4408488"/>
            </a:xfrm>
            <a:custGeom>
              <a:avLst/>
              <a:gdLst>
                <a:gd name="T0" fmla="*/ 8761 w 10000"/>
                <a:gd name="T1" fmla="*/ 0 h 10000"/>
                <a:gd name="T2" fmla="*/ 10000 w 10000"/>
                <a:gd name="T3" fmla="*/ 0 h 10000"/>
                <a:gd name="T4" fmla="*/ 10000 w 10000"/>
                <a:gd name="T5" fmla="*/ 10000 h 10000"/>
                <a:gd name="T6" fmla="*/ 0 w 10000"/>
                <a:gd name="T7" fmla="*/ 10000 h 10000"/>
                <a:gd name="T8" fmla="*/ 0 w 10000"/>
                <a:gd name="T9" fmla="*/ 9126 h 10000"/>
                <a:gd name="T10" fmla="*/ 8761 w 10000"/>
                <a:gd name="T11" fmla="*/ 9127 h 10000"/>
                <a:gd name="T12" fmla="*/ 8761 w 10000"/>
                <a:gd name="T13" fmla="*/ 0 h 10000"/>
              </a:gdLst>
              <a:ahLst/>
              <a:cxnLst>
                <a:cxn ang="0">
                  <a:pos x="T0" y="T1"/>
                </a:cxn>
                <a:cxn ang="0">
                  <a:pos x="T2" y="T3"/>
                </a:cxn>
                <a:cxn ang="0">
                  <a:pos x="T4" y="T5"/>
                </a:cxn>
                <a:cxn ang="0">
                  <a:pos x="T6" y="T7"/>
                </a:cxn>
                <a:cxn ang="0">
                  <a:pos x="T8" y="T9"/>
                </a:cxn>
                <a:cxn ang="0">
                  <a:pos x="T10" y="T11"/>
                </a:cxn>
                <a:cxn ang="0">
                  <a:pos x="T12" y="T13"/>
                </a:cxn>
              </a:cxnLst>
              <a:rect l="0" t="0"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6" name="Freeform 6"/>
            <p:cNvSpPr>
              <a:spLocks/>
            </p:cNvSpPr>
            <p:nvPr/>
          </p:nvSpPr>
          <p:spPr bwMode="auto">
            <a:xfrm flipH="1" flipV="1">
              <a:off x="752858" y="744469"/>
              <a:ext cx="3275668" cy="4408488"/>
            </a:xfrm>
            <a:custGeom>
              <a:avLst/>
              <a:gdLst>
                <a:gd name="T0" fmla="*/ 8763 w 10002"/>
                <a:gd name="T1" fmla="*/ 0 h 10000"/>
                <a:gd name="T2" fmla="*/ 10002 w 10002"/>
                <a:gd name="T3" fmla="*/ 0 h 10000"/>
                <a:gd name="T4" fmla="*/ 10002 w 10002"/>
                <a:gd name="T5" fmla="*/ 10000 h 10000"/>
                <a:gd name="T6" fmla="*/ 2 w 10002"/>
                <a:gd name="T7" fmla="*/ 10000 h 10000"/>
                <a:gd name="T8" fmla="*/ 0 w 10002"/>
                <a:gd name="T9" fmla="*/ 9125 h 10000"/>
                <a:gd name="T10" fmla="*/ 8763 w 10002"/>
                <a:gd name="T11" fmla="*/ 9128 h 10000"/>
                <a:gd name="T12" fmla="*/ 8763 w 10002"/>
                <a:gd name="T13" fmla="*/ 0 h 10000"/>
              </a:gdLst>
              <a:ahLst/>
              <a:cxnLst>
                <a:cxn ang="0">
                  <a:pos x="T0" y="T1"/>
                </a:cxn>
                <a:cxn ang="0">
                  <a:pos x="T2" y="T3"/>
                </a:cxn>
                <a:cxn ang="0">
                  <a:pos x="T4" y="T5"/>
                </a:cxn>
                <a:cxn ang="0">
                  <a:pos x="T6" y="T7"/>
                </a:cxn>
                <a:cxn ang="0">
                  <a:pos x="T8" y="T9"/>
                </a:cxn>
                <a:cxn ang="0">
                  <a:pos x="T10" y="T11"/>
                </a:cxn>
                <a:cxn ang="0">
                  <a:pos x="T12" y="T13"/>
                </a:cxn>
              </a:cxnLst>
              <a:rect l="0" t="0"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grpSp>
      <p:sp>
        <p:nvSpPr>
          <p:cNvPr id="2" name="Title 1"/>
          <p:cNvSpPr>
            <a:spLocks noGrp="1"/>
          </p:cNvSpPr>
          <p:nvPr>
            <p:ph type="ctrTitle"/>
          </p:nvPr>
        </p:nvSpPr>
        <p:spPr>
          <a:xfrm>
            <a:off x="1436346" y="1788454"/>
            <a:ext cx="6270922" cy="2098226"/>
          </a:xfrm>
        </p:spPr>
        <p:txBody>
          <a:bodyPr anchor="b">
            <a:noAutofit/>
          </a:bodyPr>
          <a:lstStyle>
            <a:lvl1pPr algn="ctr">
              <a:defRPr sz="72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009941" y="3956302"/>
            <a:ext cx="5123755"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7" name="Date Placeholder 3"/>
          <p:cNvSpPr>
            <a:spLocks noGrp="1"/>
          </p:cNvSpPr>
          <p:nvPr>
            <p:ph type="dt" sz="half" idx="10"/>
          </p:nvPr>
        </p:nvSpPr>
        <p:spPr>
          <a:xfrm>
            <a:off x="565161" y="6453188"/>
            <a:ext cx="1204913" cy="404812"/>
          </a:xfrm>
        </p:spPr>
        <p:txBody>
          <a:bodyPr/>
          <a:lstStyle>
            <a:lvl1pPr fontAlgn="base">
              <a:spcBef>
                <a:spcPct val="0"/>
              </a:spcBef>
              <a:spcAft>
                <a:spcPct val="0"/>
              </a:spcAft>
              <a:defRPr baseline="0" smtClean="0">
                <a:solidFill>
                  <a:srgbClr val="191B0E"/>
                </a:solidFill>
                <a:latin typeface="Times New Roman" pitchFamily="18" charset="0"/>
              </a:defRPr>
            </a:lvl1pPr>
          </a:lstStyle>
          <a:p>
            <a:pPr>
              <a:defRPr/>
            </a:pPr>
            <a:fld id="{7B46FF44-DA15-4BB7-B554-838FB7D53DBE}" type="datetimeFigureOut">
              <a:rPr lang="en-US"/>
              <a:pPr>
                <a:defRPr/>
              </a:pPr>
              <a:t>11/14/2016</a:t>
            </a:fld>
            <a:endParaRPr lang="en-US"/>
          </a:p>
        </p:txBody>
      </p:sp>
      <p:sp>
        <p:nvSpPr>
          <p:cNvPr id="8" name="Footer Placeholder 4"/>
          <p:cNvSpPr>
            <a:spLocks noGrp="1"/>
          </p:cNvSpPr>
          <p:nvPr>
            <p:ph type="ftr" sz="quarter" idx="11"/>
          </p:nvPr>
        </p:nvSpPr>
        <p:spPr>
          <a:xfrm>
            <a:off x="1938338" y="6453188"/>
            <a:ext cx="5267325" cy="404812"/>
          </a:xfrm>
        </p:spPr>
        <p:txBody>
          <a:bodyPr/>
          <a:lstStyle>
            <a:lvl1pPr algn="ctr" fontAlgn="base">
              <a:spcBef>
                <a:spcPct val="0"/>
              </a:spcBef>
              <a:spcAft>
                <a:spcPct val="0"/>
              </a:spcAft>
              <a:defRPr baseline="0">
                <a:solidFill>
                  <a:srgbClr val="191B0E"/>
                </a:solidFill>
                <a:latin typeface="Times New Roman" pitchFamily="18" charset="0"/>
              </a:defRPr>
            </a:lvl1pPr>
          </a:lstStyle>
          <a:p>
            <a:pPr>
              <a:defRPr/>
            </a:pPr>
            <a:endParaRPr lang="en-US"/>
          </a:p>
        </p:txBody>
      </p:sp>
      <p:sp>
        <p:nvSpPr>
          <p:cNvPr id="9" name="Slide Number Placeholder 5"/>
          <p:cNvSpPr>
            <a:spLocks noGrp="1"/>
          </p:cNvSpPr>
          <p:nvPr>
            <p:ph type="sldNum" sz="quarter" idx="12"/>
          </p:nvPr>
        </p:nvSpPr>
        <p:spPr>
          <a:xfrm>
            <a:off x="7372352" y="6453188"/>
            <a:ext cx="1198563" cy="404812"/>
          </a:xfrm>
        </p:spPr>
        <p:txBody>
          <a:bodyPr/>
          <a:lstStyle>
            <a:lvl1pPr fontAlgn="base">
              <a:spcBef>
                <a:spcPct val="0"/>
              </a:spcBef>
              <a:spcAft>
                <a:spcPct val="0"/>
              </a:spcAft>
              <a:defRPr baseline="0" smtClean="0">
                <a:solidFill>
                  <a:srgbClr val="191B0E"/>
                </a:solidFill>
                <a:latin typeface="Times New Roman" pitchFamily="18" charset="0"/>
              </a:defRPr>
            </a:lvl1pPr>
          </a:lstStyle>
          <a:p>
            <a:pPr>
              <a:defRPr/>
            </a:pPr>
            <a:fld id="{329F26DA-07F2-4FD1-B6FF-6514F0882CB2}" type="slidenum">
              <a:rPr lang="en-US"/>
              <a:pPr>
                <a:defRPr/>
              </a:pPr>
              <a:t>‹#›</a:t>
            </a:fld>
            <a:endParaRPr lang="en-US"/>
          </a:p>
        </p:txBody>
      </p:sp>
    </p:spTree>
    <p:extLst>
      <p:ext uri="{BB962C8B-B14F-4D97-AF65-F5344CB8AC3E}">
        <p14:creationId xmlns:p14="http://schemas.microsoft.com/office/powerpoint/2010/main" val="1832994948"/>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33806914-346F-4AE5-9E13-074C24A5D7FF}" type="datetimeFigureOut">
              <a:rPr lang="en-US"/>
              <a:pPr>
                <a:defRPr/>
              </a:pPr>
              <a:t>11/14/2016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099669CB-13F7-42AB-B274-511A87F76583}" type="slidenum">
              <a:rPr lang="en-US"/>
              <a:pPr>
                <a:defRPr/>
              </a:pPr>
              <a:t>‹#›</a:t>
            </a:fld>
            <a:endParaRPr lang="en-US"/>
          </a:p>
        </p:txBody>
      </p:sp>
    </p:spTree>
    <p:extLst>
      <p:ext uri="{BB962C8B-B14F-4D97-AF65-F5344CB8AC3E}">
        <p14:creationId xmlns:p14="http://schemas.microsoft.com/office/powerpoint/2010/main" val="10809110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Freeform 7"/>
          <p:cNvSpPr>
            <a:spLocks/>
          </p:cNvSpPr>
          <p:nvPr/>
        </p:nvSpPr>
        <p:spPr bwMode="auto">
          <a:xfrm>
            <a:off x="6113463" y="1685925"/>
            <a:ext cx="2457450" cy="4408488"/>
          </a:xfrm>
          <a:custGeom>
            <a:avLst/>
            <a:gdLst>
              <a:gd name="T0" fmla="*/ 3614 w 4125"/>
              <a:gd name="T1" fmla="*/ 0 h 5554"/>
              <a:gd name="T2" fmla="*/ 4125 w 4125"/>
              <a:gd name="T3" fmla="*/ 0 h 5554"/>
              <a:gd name="T4" fmla="*/ 4125 w 4125"/>
              <a:gd name="T5" fmla="*/ 5554 h 5554"/>
              <a:gd name="T6" fmla="*/ 0 w 4125"/>
              <a:gd name="T7" fmla="*/ 5554 h 5554"/>
              <a:gd name="T8" fmla="*/ 0 w 4125"/>
              <a:gd name="T9" fmla="*/ 5074 h 5554"/>
              <a:gd name="T10" fmla="*/ 3614 w 4125"/>
              <a:gd name="T11" fmla="*/ 5074 h 5554"/>
              <a:gd name="T12" fmla="*/ 3614 w 4125"/>
              <a:gd name="T13" fmla="*/ 0 h 5554"/>
            </a:gdLst>
            <a:ahLst/>
            <a:cxnLst>
              <a:cxn ang="0">
                <a:pos x="T0" y="T1"/>
              </a:cxn>
              <a:cxn ang="0">
                <a:pos x="T2" y="T3"/>
              </a:cxn>
              <a:cxn ang="0">
                <a:pos x="T4" y="T5"/>
              </a:cxn>
              <a:cxn ang="0">
                <a:pos x="T6" y="T7"/>
              </a:cxn>
              <a:cxn ang="0">
                <a:pos x="T8" y="T9"/>
              </a:cxn>
              <a:cxn ang="0">
                <a:pos x="T10" y="T11"/>
              </a:cxn>
              <a:cxn ang="0">
                <a:pos x="T12" y="T13"/>
              </a:cxn>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a:noFill/>
          </a:ln>
          <a:extLst>
            <a:ext uri="{91240B29-F687-4F45-9708-019B960494DF}">
              <a14:hiddenLine xmlns:a14="http://schemas.microsoft.com/office/drawing/2010/main" w="0">
                <a:solidFill>
                  <a:srgbClr val="000000"/>
                </a:solidFill>
                <a:prstDash val="solid"/>
                <a:round/>
                <a:headEnd/>
                <a:tailEnd/>
              </a14:hiddenLine>
            </a:ext>
          </a:extLst>
        </p:spPr>
        <p:txBody>
          <a:bodyPr/>
          <a:lstStyle/>
          <a:p>
            <a:endParaRPr lang="en-US"/>
          </a:p>
        </p:txBody>
      </p:sp>
      <p:sp>
        <p:nvSpPr>
          <p:cNvPr id="2" name="Title 1"/>
          <p:cNvSpPr>
            <a:spLocks noGrp="1"/>
          </p:cNvSpPr>
          <p:nvPr>
            <p:ph type="title"/>
          </p:nvPr>
        </p:nvSpPr>
        <p:spPr>
          <a:xfrm>
            <a:off x="573769" y="1301383"/>
            <a:ext cx="7209728" cy="2852737"/>
          </a:xfrm>
        </p:spPr>
        <p:txBody>
          <a:bodyPr anchor="b">
            <a:normAutofit/>
          </a:bodyPr>
          <a:lstStyle>
            <a:lvl1pPr algn="r">
              <a:defRPr sz="72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5" name="Date Placeholder 3"/>
          <p:cNvSpPr>
            <a:spLocks noGrp="1"/>
          </p:cNvSpPr>
          <p:nvPr>
            <p:ph type="dt" sz="half" idx="10"/>
          </p:nvPr>
        </p:nvSpPr>
        <p:spPr>
          <a:xfrm>
            <a:off x="554038" y="6453188"/>
            <a:ext cx="1217612" cy="404812"/>
          </a:xfrm>
        </p:spPr>
        <p:txBody>
          <a:bodyPr/>
          <a:lstStyle>
            <a:lvl1pPr fontAlgn="base">
              <a:spcBef>
                <a:spcPct val="0"/>
              </a:spcBef>
              <a:spcAft>
                <a:spcPct val="0"/>
              </a:spcAft>
              <a:defRPr smtClean="0">
                <a:solidFill>
                  <a:srgbClr val="EFEDE3"/>
                </a:solidFill>
                <a:latin typeface="Times New Roman" pitchFamily="18" charset="0"/>
              </a:defRPr>
            </a:lvl1pPr>
          </a:lstStyle>
          <a:p>
            <a:pPr>
              <a:defRPr/>
            </a:pPr>
            <a:fld id="{153D7DA3-B661-4F74-B7DD-483F586DE49D}" type="datetimeFigureOut">
              <a:rPr lang="en-US"/>
              <a:pPr>
                <a:defRPr/>
              </a:pPr>
              <a:t>11/14/2016</a:t>
            </a:fld>
            <a:endParaRPr lang="en-US"/>
          </a:p>
        </p:txBody>
      </p:sp>
      <p:sp>
        <p:nvSpPr>
          <p:cNvPr id="6" name="Footer Placeholder 4"/>
          <p:cNvSpPr>
            <a:spLocks noGrp="1"/>
          </p:cNvSpPr>
          <p:nvPr>
            <p:ph type="ftr" sz="quarter" idx="11"/>
          </p:nvPr>
        </p:nvSpPr>
        <p:spPr>
          <a:xfrm>
            <a:off x="1938338" y="6453188"/>
            <a:ext cx="5267325" cy="404812"/>
          </a:xfrm>
        </p:spPr>
        <p:txBody>
          <a:bodyPr/>
          <a:lstStyle>
            <a:lvl1pPr algn="ctr" fontAlgn="base">
              <a:spcBef>
                <a:spcPct val="0"/>
              </a:spcBef>
              <a:spcAft>
                <a:spcPct val="0"/>
              </a:spcAft>
              <a:defRPr>
                <a:solidFill>
                  <a:srgbClr val="EFEDE3"/>
                </a:solidFill>
                <a:latin typeface="Times New Roman" pitchFamily="18" charset="0"/>
              </a:defRPr>
            </a:lvl1pPr>
          </a:lstStyle>
          <a:p>
            <a:pPr>
              <a:defRPr/>
            </a:pPr>
            <a:endParaRPr lang="en-US"/>
          </a:p>
        </p:txBody>
      </p:sp>
      <p:sp>
        <p:nvSpPr>
          <p:cNvPr id="7" name="Slide Number Placeholder 5"/>
          <p:cNvSpPr>
            <a:spLocks noGrp="1"/>
          </p:cNvSpPr>
          <p:nvPr>
            <p:ph type="sldNum" sz="quarter" idx="12"/>
          </p:nvPr>
        </p:nvSpPr>
        <p:spPr>
          <a:xfrm>
            <a:off x="7372352" y="6453188"/>
            <a:ext cx="1198563" cy="404812"/>
          </a:xfrm>
        </p:spPr>
        <p:txBody>
          <a:bodyPr/>
          <a:lstStyle>
            <a:lvl1pPr fontAlgn="base">
              <a:spcBef>
                <a:spcPct val="0"/>
              </a:spcBef>
              <a:spcAft>
                <a:spcPct val="0"/>
              </a:spcAft>
              <a:defRPr smtClean="0">
                <a:solidFill>
                  <a:srgbClr val="EFEDE3"/>
                </a:solidFill>
                <a:latin typeface="Times New Roman" pitchFamily="18" charset="0"/>
              </a:defRPr>
            </a:lvl1pPr>
          </a:lstStyle>
          <a:p>
            <a:pPr>
              <a:defRPr/>
            </a:pPr>
            <a:fld id="{9C5C61FC-0B62-45D0-B2A9-1FAA455C9A6F}" type="slidenum">
              <a:rPr lang="en-US"/>
              <a:pPr>
                <a:defRPr/>
              </a:pPr>
              <a:t>‹#›</a:t>
            </a:fld>
            <a:endParaRPr lang="en-US"/>
          </a:p>
        </p:txBody>
      </p:sp>
    </p:spTree>
    <p:extLst>
      <p:ext uri="{BB962C8B-B14F-4D97-AF65-F5344CB8AC3E}">
        <p14:creationId xmlns:p14="http://schemas.microsoft.com/office/powerpoint/2010/main" val="4277692054"/>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1" y="2286002"/>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4" y="2286002"/>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A190A3B1-6357-4196-9311-973481BEFDB4}" type="datetimeFigureOut">
              <a:rPr lang="en-US"/>
              <a:pPr>
                <a:defRPr/>
              </a:pPr>
              <a:t>11/14/2016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2F61180C-ACCE-4A8F-BF1A-0E0B658D2469}" type="slidenum">
              <a:rPr lang="en-US"/>
              <a:pPr>
                <a:defRPr/>
              </a:pPr>
              <a:t>‹#›</a:t>
            </a:fld>
            <a:endParaRPr lang="en-US"/>
          </a:p>
        </p:txBody>
      </p:sp>
    </p:spTree>
    <p:extLst>
      <p:ext uri="{BB962C8B-B14F-4D97-AF65-F5344CB8AC3E}">
        <p14:creationId xmlns:p14="http://schemas.microsoft.com/office/powerpoint/2010/main" val="25065408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28700" y="2340864"/>
            <a:ext cx="3332988"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28700" y="3305230"/>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93761" y="2340864"/>
            <a:ext cx="3332988"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93761" y="3305230"/>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5D8DBAC7-EC72-4191-9587-DF6DF8324860}" type="datetimeFigureOut">
              <a:rPr lang="en-US"/>
              <a:pPr>
                <a:defRPr/>
              </a:pPr>
              <a:t>11/14/2016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E11C872A-CBAD-4472-892F-CADCFD6EFC42}" type="slidenum">
              <a:rPr lang="en-US"/>
              <a:pPr>
                <a:defRPr/>
              </a:pPr>
              <a:t>‹#›</a:t>
            </a:fld>
            <a:endParaRPr lang="en-US"/>
          </a:p>
        </p:txBody>
      </p:sp>
    </p:spTree>
    <p:extLst>
      <p:ext uri="{BB962C8B-B14F-4D97-AF65-F5344CB8AC3E}">
        <p14:creationId xmlns:p14="http://schemas.microsoft.com/office/powerpoint/2010/main" val="221679456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4F3B1751-E6B6-4878-AB06-387CA295A71D}" type="datetimeFigureOut">
              <a:rPr lang="en-US"/>
              <a:pPr>
                <a:defRPr/>
              </a:pPr>
              <a:t>11/14/2016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8B54074D-B3E0-49F8-A5E5-1DC87320541A}" type="slidenum">
              <a:rPr lang="en-US"/>
              <a:pPr>
                <a:defRPr/>
              </a:pPr>
              <a:t>‹#›</a:t>
            </a:fld>
            <a:endParaRPr lang="en-US"/>
          </a:p>
        </p:txBody>
      </p:sp>
    </p:spTree>
    <p:extLst>
      <p:ext uri="{BB962C8B-B14F-4D97-AF65-F5344CB8AC3E}">
        <p14:creationId xmlns:p14="http://schemas.microsoft.com/office/powerpoint/2010/main" val="38637267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4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C7A5853-4637-4810-AAD4-3703AAAE8C11}" type="slidenum">
              <a:rPr lang="en-US"/>
              <a:pPr>
                <a:defRPr/>
              </a:pPr>
              <a:t>‹#›</a:t>
            </a:fld>
            <a:endParaRPr lang="en-US"/>
          </a:p>
        </p:txBody>
      </p:sp>
    </p:spTree>
    <p:extLst>
      <p:ext uri="{BB962C8B-B14F-4D97-AF65-F5344CB8AC3E}">
        <p14:creationId xmlns:p14="http://schemas.microsoft.com/office/powerpoint/2010/main" val="1866908810"/>
      </p:ext>
    </p:extLst>
  </p:cSld>
  <p:clrMapOvr>
    <a:masterClrMapping/>
  </p:clrMapOvr>
  <p:transition spd="slow" advTm="3000">
    <p:fade thruBlk="1"/>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4A2CF580-497F-4836-A9AC-843D2B9217A3}" type="datetimeFigureOut">
              <a:rPr lang="en-US"/>
              <a:pPr>
                <a:defRPr/>
              </a:pPr>
              <a:t>11/14/2016</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BAD6C36C-CBDA-408B-9650-58914439439D}" type="slidenum">
              <a:rPr lang="en-US"/>
              <a:pPr>
                <a:defRPr/>
              </a:pPr>
              <a:t>‹#›</a:t>
            </a:fld>
            <a:endParaRPr lang="en-US"/>
          </a:p>
        </p:txBody>
      </p:sp>
    </p:spTree>
    <p:extLst>
      <p:ext uri="{BB962C8B-B14F-4D97-AF65-F5344CB8AC3E}">
        <p14:creationId xmlns:p14="http://schemas.microsoft.com/office/powerpoint/2010/main" val="11458640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p:nvPr/>
        </p:nvSpPr>
        <p:spPr>
          <a:xfrm>
            <a:off x="11" y="0"/>
            <a:ext cx="397827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397827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oAutofit/>
          </a:bodyPr>
          <a:lstStyle>
            <a:lvl1pPr>
              <a:lnSpc>
                <a:spcPct val="84000"/>
              </a:lnSpc>
              <a:defRPr sz="48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92015" y="685801"/>
            <a:ext cx="390906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42925" y="2856344"/>
            <a:ext cx="289179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7" name="Date Placeholder 4"/>
          <p:cNvSpPr>
            <a:spLocks noGrp="1"/>
          </p:cNvSpPr>
          <p:nvPr>
            <p:ph type="dt" sz="half" idx="10"/>
          </p:nvPr>
        </p:nvSpPr>
        <p:spPr>
          <a:xfrm>
            <a:off x="542925" y="6453188"/>
            <a:ext cx="903288" cy="404812"/>
          </a:xfrm>
        </p:spPr>
        <p:txBody>
          <a:bodyPr/>
          <a:lstStyle>
            <a:lvl1pPr fontAlgn="base">
              <a:spcBef>
                <a:spcPct val="0"/>
              </a:spcBef>
              <a:spcAft>
                <a:spcPct val="0"/>
              </a:spcAft>
              <a:defRPr smtClean="0">
                <a:solidFill>
                  <a:srgbClr val="191B0E"/>
                </a:solidFill>
                <a:latin typeface="Times New Roman" pitchFamily="18" charset="0"/>
              </a:defRPr>
            </a:lvl1pPr>
          </a:lstStyle>
          <a:p>
            <a:pPr>
              <a:defRPr/>
            </a:pPr>
            <a:fld id="{7BA58504-D519-4249-AD6F-97C7CF9D8E55}" type="datetimeFigureOut">
              <a:rPr lang="en-US"/>
              <a:pPr>
                <a:defRPr/>
              </a:pPr>
              <a:t>11/14/2016</a:t>
            </a:fld>
            <a:endParaRPr lang="en-US"/>
          </a:p>
        </p:txBody>
      </p:sp>
      <p:sp>
        <p:nvSpPr>
          <p:cNvPr id="8" name="Footer Placeholder 5"/>
          <p:cNvSpPr>
            <a:spLocks noGrp="1"/>
          </p:cNvSpPr>
          <p:nvPr>
            <p:ph type="ftr" sz="quarter" idx="11"/>
          </p:nvPr>
        </p:nvSpPr>
        <p:spPr>
          <a:xfrm>
            <a:off x="1654175" y="6453188"/>
            <a:ext cx="1781175" cy="404812"/>
          </a:xfrm>
        </p:spPr>
        <p:txBody>
          <a:bodyPr/>
          <a:lstStyle>
            <a:lvl1pPr fontAlgn="base">
              <a:spcBef>
                <a:spcPct val="0"/>
              </a:spcBef>
              <a:spcAft>
                <a:spcPct val="0"/>
              </a:spcAft>
              <a:defRPr>
                <a:solidFill>
                  <a:srgbClr val="191B0E"/>
                </a:solidFill>
                <a:latin typeface="Times New Roman" pitchFamily="18" charset="0"/>
              </a:defRPr>
            </a:lvl1pPr>
          </a:lstStyle>
          <a:p>
            <a:pPr>
              <a:defRPr/>
            </a:pPr>
            <a:endParaRPr lang="en-US"/>
          </a:p>
        </p:txBody>
      </p:sp>
      <p:sp>
        <p:nvSpPr>
          <p:cNvPr id="9" name="Slide Number Placeholder 6"/>
          <p:cNvSpPr>
            <a:spLocks noGrp="1"/>
          </p:cNvSpPr>
          <p:nvPr>
            <p:ph type="sldNum" sz="quarter" idx="12"/>
          </p:nvPr>
        </p:nvSpPr>
        <p:spPr>
          <a:xfrm>
            <a:off x="7412049" y="6453188"/>
            <a:ext cx="1196975" cy="404812"/>
          </a:xfrm>
        </p:spPr>
        <p:txBody>
          <a:bodyPr/>
          <a:lstStyle>
            <a:lvl1pPr fontAlgn="base">
              <a:spcBef>
                <a:spcPct val="0"/>
              </a:spcBef>
              <a:spcAft>
                <a:spcPct val="0"/>
              </a:spcAft>
              <a:defRPr smtClean="0">
                <a:solidFill>
                  <a:srgbClr val="191B0E"/>
                </a:solidFill>
                <a:latin typeface="Times New Roman" pitchFamily="18" charset="0"/>
              </a:defRPr>
            </a:lvl1pPr>
          </a:lstStyle>
          <a:p>
            <a:pPr>
              <a:defRPr/>
            </a:pPr>
            <a:fld id="{866A16FA-25E4-451D-AA60-F9A1D64D39C9}" type="slidenum">
              <a:rPr lang="en-US"/>
              <a:pPr>
                <a:defRPr/>
              </a:pPr>
              <a:t>‹#›</a:t>
            </a:fld>
            <a:endParaRPr lang="en-US"/>
          </a:p>
        </p:txBody>
      </p:sp>
    </p:spTree>
    <p:extLst>
      <p:ext uri="{BB962C8B-B14F-4D97-AF65-F5344CB8AC3E}">
        <p14:creationId xmlns:p14="http://schemas.microsoft.com/office/powerpoint/2010/main" val="52879461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11" y="0"/>
            <a:ext cx="397827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397827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ormAutofit/>
          </a:bodyPr>
          <a:lstStyle>
            <a:lvl1pPr>
              <a:lnSpc>
                <a:spcPct val="84000"/>
              </a:lnSpc>
              <a:defRPr sz="48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149090" y="4"/>
            <a:ext cx="4994910" cy="6857999"/>
          </a:xfrm>
        </p:spPr>
        <p:txBody>
          <a:bodyPr rtlCol="0">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542925" y="2855968"/>
            <a:ext cx="289179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7" name="Date Placeholder 4"/>
          <p:cNvSpPr>
            <a:spLocks noGrp="1"/>
          </p:cNvSpPr>
          <p:nvPr>
            <p:ph type="dt" sz="half" idx="10"/>
          </p:nvPr>
        </p:nvSpPr>
        <p:spPr>
          <a:xfrm>
            <a:off x="542925" y="6453188"/>
            <a:ext cx="903288" cy="404812"/>
          </a:xfrm>
        </p:spPr>
        <p:txBody>
          <a:bodyPr/>
          <a:lstStyle>
            <a:lvl1pPr fontAlgn="base">
              <a:spcBef>
                <a:spcPct val="0"/>
              </a:spcBef>
              <a:spcAft>
                <a:spcPct val="0"/>
              </a:spcAft>
              <a:defRPr smtClean="0">
                <a:solidFill>
                  <a:srgbClr val="191B0E"/>
                </a:solidFill>
                <a:latin typeface="Times New Roman" pitchFamily="18" charset="0"/>
              </a:defRPr>
            </a:lvl1pPr>
          </a:lstStyle>
          <a:p>
            <a:pPr>
              <a:defRPr/>
            </a:pPr>
            <a:fld id="{1879AF5F-9ADE-4FD0-9755-EAC1CDD89FE2}" type="datetimeFigureOut">
              <a:rPr lang="en-US"/>
              <a:pPr>
                <a:defRPr/>
              </a:pPr>
              <a:t>11/14/2016</a:t>
            </a:fld>
            <a:endParaRPr lang="en-US"/>
          </a:p>
        </p:txBody>
      </p:sp>
      <p:sp>
        <p:nvSpPr>
          <p:cNvPr id="8" name="Footer Placeholder 5"/>
          <p:cNvSpPr>
            <a:spLocks noGrp="1"/>
          </p:cNvSpPr>
          <p:nvPr>
            <p:ph type="ftr" sz="quarter" idx="11"/>
          </p:nvPr>
        </p:nvSpPr>
        <p:spPr>
          <a:xfrm>
            <a:off x="1654175" y="6453188"/>
            <a:ext cx="1781175" cy="404812"/>
          </a:xfrm>
        </p:spPr>
        <p:txBody>
          <a:bodyPr/>
          <a:lstStyle>
            <a:lvl1pPr fontAlgn="base">
              <a:spcBef>
                <a:spcPct val="0"/>
              </a:spcBef>
              <a:spcAft>
                <a:spcPct val="0"/>
              </a:spcAft>
              <a:defRPr dirty="0">
                <a:solidFill>
                  <a:srgbClr val="191B0E"/>
                </a:solidFill>
                <a:latin typeface="Times New Roman" pitchFamily="18" charset="0"/>
              </a:defRPr>
            </a:lvl1pPr>
          </a:lstStyle>
          <a:p>
            <a:pPr>
              <a:defRPr/>
            </a:pPr>
            <a:endParaRPr lang="en-US"/>
          </a:p>
        </p:txBody>
      </p:sp>
      <p:sp>
        <p:nvSpPr>
          <p:cNvPr id="9" name="Slide Number Placeholder 6"/>
          <p:cNvSpPr>
            <a:spLocks noGrp="1"/>
          </p:cNvSpPr>
          <p:nvPr>
            <p:ph type="sldNum" sz="quarter" idx="12"/>
          </p:nvPr>
        </p:nvSpPr>
        <p:spPr>
          <a:xfrm>
            <a:off x="7412049" y="6453188"/>
            <a:ext cx="1196975" cy="404812"/>
          </a:xfrm>
        </p:spPr>
        <p:txBody>
          <a:bodyPr/>
          <a:lstStyle>
            <a:lvl1pPr fontAlgn="base">
              <a:spcBef>
                <a:spcPct val="0"/>
              </a:spcBef>
              <a:spcAft>
                <a:spcPct val="0"/>
              </a:spcAft>
              <a:defRPr smtClean="0">
                <a:solidFill>
                  <a:srgbClr val="191B0E"/>
                </a:solidFill>
                <a:latin typeface="Times New Roman" pitchFamily="18" charset="0"/>
              </a:defRPr>
            </a:lvl1pPr>
          </a:lstStyle>
          <a:p>
            <a:pPr>
              <a:defRPr/>
            </a:pPr>
            <a:fld id="{0C967908-879C-4175-995A-06D2E1B65B80}" type="slidenum">
              <a:rPr lang="en-US"/>
              <a:pPr>
                <a:defRPr/>
              </a:pPr>
              <a:t>‹#›</a:t>
            </a:fld>
            <a:endParaRPr lang="en-US"/>
          </a:p>
        </p:txBody>
      </p:sp>
    </p:spTree>
    <p:extLst>
      <p:ext uri="{BB962C8B-B14F-4D97-AF65-F5344CB8AC3E}">
        <p14:creationId xmlns:p14="http://schemas.microsoft.com/office/powerpoint/2010/main" val="70486365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8700" y="2295528"/>
            <a:ext cx="7200900" cy="3571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314B4364-FE1F-49BB-A352-7BEDBC64FC4F}" type="datetimeFigureOut">
              <a:rPr lang="en-US"/>
              <a:pPr>
                <a:defRPr/>
              </a:pPr>
              <a:t>11/14/2016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23C5E66E-0444-4EBF-808C-514D6E6A73B8}" type="slidenum">
              <a:rPr lang="en-US"/>
              <a:pPr>
                <a:defRPr/>
              </a:pPr>
              <a:t>‹#›</a:t>
            </a:fld>
            <a:endParaRPr lang="en-US"/>
          </a:p>
        </p:txBody>
      </p:sp>
    </p:spTree>
    <p:extLst>
      <p:ext uri="{BB962C8B-B14F-4D97-AF65-F5344CB8AC3E}">
        <p14:creationId xmlns:p14="http://schemas.microsoft.com/office/powerpoint/2010/main" val="12807390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7432" y="624156"/>
            <a:ext cx="1174325"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8711" y="624156"/>
            <a:ext cx="6134731" cy="52432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C3E1FE79-96D7-42B5-9DD6-E3A9656E7966}" type="datetimeFigureOut">
              <a:rPr lang="en-US"/>
              <a:pPr>
                <a:defRPr/>
              </a:pPr>
              <a:t>11/14/2016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B5543BFD-9B93-42D3-86A2-DD135CB686F3}" type="slidenum">
              <a:rPr lang="en-US"/>
              <a:pPr>
                <a:defRPr/>
              </a:pPr>
              <a:t>‹#›</a:t>
            </a:fld>
            <a:endParaRPr lang="en-US"/>
          </a:p>
        </p:txBody>
      </p:sp>
    </p:spTree>
    <p:extLst>
      <p:ext uri="{BB962C8B-B14F-4D97-AF65-F5344CB8AC3E}">
        <p14:creationId xmlns:p14="http://schemas.microsoft.com/office/powerpoint/2010/main" val="9662733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useBgFill="1">
        <p:nvSpPr>
          <p:cNvPr id="5" name="Rounded Rectangle 4"/>
          <p:cNvSpPr/>
          <p:nvPr/>
        </p:nvSpPr>
        <p:spPr>
          <a:xfrm>
            <a:off x="92077" y="101603"/>
            <a:ext cx="8959850" cy="6664325"/>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345451"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7" name="Rectangle 6"/>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Rectangle 7"/>
          <p:cNvSpPr/>
          <p:nvPr/>
        </p:nvSpPr>
        <p:spPr>
          <a:xfrm>
            <a:off x="7712086" y="3136908"/>
            <a:ext cx="911225" cy="2074863"/>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9" name="Rectangle 8"/>
          <p:cNvSpPr/>
          <p:nvPr/>
        </p:nvSpPr>
        <p:spPr>
          <a:xfrm>
            <a:off x="446088" y="3055942"/>
            <a:ext cx="6946900" cy="2244725"/>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0" name="Rectangle 9"/>
          <p:cNvSpPr/>
          <p:nvPr/>
        </p:nvSpPr>
        <p:spPr>
          <a:xfrm>
            <a:off x="541338" y="4559322"/>
            <a:ext cx="6756400" cy="663575"/>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1" name="Rectangle 10"/>
          <p:cNvSpPr/>
          <p:nvPr/>
        </p:nvSpPr>
        <p:spPr>
          <a:xfrm>
            <a:off x="539761" y="3140075"/>
            <a:ext cx="6759575" cy="207645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04705" y="3227040"/>
            <a:ext cx="6629400" cy="1219201"/>
          </a:xfrm>
        </p:spPr>
        <p:txBody>
          <a:bodyPr anchor="b" anchorCtr="0">
            <a:noAutofit/>
          </a:bodyPr>
          <a:lstStyle>
            <a:lvl1pPr>
              <a:defRPr sz="4000">
                <a:solidFill>
                  <a:schemeClr val="accent1">
                    <a:lumMod val="50000"/>
                  </a:schemeClr>
                </a:solidFill>
              </a:defRPr>
            </a:lvl1pPr>
          </a:lstStyle>
          <a:p>
            <a:r>
              <a:rPr lang="en-US" smtClean="0"/>
              <a:t>Click to edit Master title style</a:t>
            </a:r>
            <a:endParaRPr lang="en-US" dirty="0"/>
          </a:p>
        </p:txBody>
      </p:sp>
      <p:sp>
        <p:nvSpPr>
          <p:cNvPr id="12" name="Date Placeholder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89D77E5A-34EB-49C7-88F6-77F183788749}" type="datetimeFigureOut">
              <a:rPr lang="en-US"/>
              <a:pPr>
                <a:defRPr/>
              </a:pPr>
              <a:t>11/14/2016</a:t>
            </a:fld>
            <a:endParaRPr lang="en-US"/>
          </a:p>
        </p:txBody>
      </p:sp>
      <p:sp>
        <p:nvSpPr>
          <p:cNvPr id="13"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14" name="Slide Number Placeholder 5"/>
          <p:cNvSpPr>
            <a:spLocks noGrp="1"/>
          </p:cNvSpPr>
          <p:nvPr>
            <p:ph type="sldNum" sz="quarter" idx="12"/>
          </p:nvPr>
        </p:nvSpPr>
        <p:spPr>
          <a:xfrm>
            <a:off x="7786688" y="4625975"/>
            <a:ext cx="762000" cy="457200"/>
          </a:xfrm>
        </p:spPr>
        <p:txBody>
          <a:bodyPr/>
          <a:lstStyle>
            <a:lvl1pPr algn="ctr" fontAlgn="base">
              <a:spcBef>
                <a:spcPct val="0"/>
              </a:spcBef>
              <a:spcAft>
                <a:spcPct val="0"/>
              </a:spcAft>
              <a:defRPr sz="2800" smtClean="0">
                <a:solidFill>
                  <a:srgbClr val="93A299">
                    <a:lumMod val="50000"/>
                  </a:srgbClr>
                </a:solidFill>
                <a:latin typeface="Times New Roman" pitchFamily="18" charset="0"/>
              </a:defRPr>
            </a:lvl1pPr>
          </a:lstStyle>
          <a:p>
            <a:pPr>
              <a:defRPr/>
            </a:pPr>
            <a:fld id="{6C09C9C1-229C-42C9-8922-6A3EE93CC97A}" type="slidenum">
              <a:rPr lang="en-US"/>
              <a:pPr>
                <a:defRPr/>
              </a:pPr>
              <a:t>‹#›</a:t>
            </a:fld>
            <a:endParaRPr lang="en-US"/>
          </a:p>
        </p:txBody>
      </p:sp>
    </p:spTree>
    <p:extLst>
      <p:ext uri="{BB962C8B-B14F-4D97-AF65-F5344CB8AC3E}">
        <p14:creationId xmlns:p14="http://schemas.microsoft.com/office/powerpoint/2010/main" val="140993847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93DC97B4-4BCC-4880-A749-C1AFA9F7A2CD}" type="datetimeFigureOut">
              <a:rPr lang="en-US"/>
              <a:pPr>
                <a:defRPr/>
              </a:pPr>
              <a:t>11/14/2016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EB5A0E9C-8F08-407A-B00B-65867D64846D}" type="slidenum">
              <a:rPr lang="en-US"/>
              <a:pPr>
                <a:defRPr/>
              </a:pPr>
              <a:t>‹#›</a:t>
            </a:fld>
            <a:endParaRPr lang="en-US"/>
          </a:p>
        </p:txBody>
      </p:sp>
    </p:spTree>
    <p:extLst>
      <p:ext uri="{BB962C8B-B14F-4D97-AF65-F5344CB8AC3E}">
        <p14:creationId xmlns:p14="http://schemas.microsoft.com/office/powerpoint/2010/main" val="389783154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useBgFill="1">
        <p:nvSpPr>
          <p:cNvPr id="5" name="Rounded Rectangle 4"/>
          <p:cNvSpPr/>
          <p:nvPr/>
        </p:nvSpPr>
        <p:spPr>
          <a:xfrm>
            <a:off x="92077" y="101603"/>
            <a:ext cx="8959850" cy="6664325"/>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451977"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7" name="Rectangle 6"/>
          <p:cNvSpPr/>
          <p:nvPr/>
        </p:nvSpPr>
        <p:spPr>
          <a:xfrm>
            <a:off x="568326" y="3048002"/>
            <a:ext cx="8032750" cy="2244725"/>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Rectangle 7"/>
          <p:cNvSpPr/>
          <p:nvPr/>
        </p:nvSpPr>
        <p:spPr>
          <a:xfrm>
            <a:off x="676276" y="4541860"/>
            <a:ext cx="7816850" cy="663575"/>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9" name="Rectangle 8"/>
          <p:cNvSpPr/>
          <p:nvPr/>
        </p:nvSpPr>
        <p:spPr>
          <a:xfrm>
            <a:off x="676276" y="3124200"/>
            <a:ext cx="7816850" cy="2078038"/>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 name="Title 1"/>
          <p:cNvSpPr>
            <a:spLocks noGrp="1"/>
          </p:cNvSpPr>
          <p:nvPr>
            <p:ph type="title"/>
          </p:nvPr>
        </p:nvSpPr>
        <p:spPr>
          <a:xfrm>
            <a:off x="736456" y="3200403"/>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36456" y="4607532"/>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Date Placeholder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F4779840-1DF1-4A5D-B7E1-D0458443D628}" type="datetimeFigureOut">
              <a:rPr lang="en-US"/>
              <a:pPr>
                <a:defRPr/>
              </a:pPr>
              <a:t>11/14/2016</a:t>
            </a:fld>
            <a:endParaRPr lang="en-US"/>
          </a:p>
        </p:txBody>
      </p:sp>
      <p:sp>
        <p:nvSpPr>
          <p:cNvPr id="11"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12"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1B627308-75C9-4A6E-B511-CE8100C2C665}" type="slidenum">
              <a:rPr lang="en-US"/>
              <a:pPr>
                <a:defRPr/>
              </a:pPr>
              <a:t>‹#›</a:t>
            </a:fld>
            <a:endParaRPr lang="en-US"/>
          </a:p>
        </p:txBody>
      </p:sp>
    </p:spTree>
    <p:extLst>
      <p:ext uri="{BB962C8B-B14F-4D97-AF65-F5344CB8AC3E}">
        <p14:creationId xmlns:p14="http://schemas.microsoft.com/office/powerpoint/2010/main" val="374625288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9" y="408376"/>
            <a:ext cx="8260672" cy="103942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949F303A-74D7-469C-8FE1-38A7F1ACB069}" type="datetimeFigureOut">
              <a:rPr lang="en-US"/>
              <a:pPr>
                <a:defRPr/>
              </a:pPr>
              <a:t>11/14/2016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277CB26A-1E83-4F4E-AB62-626D1746E1EA}" type="slidenum">
              <a:rPr lang="en-US"/>
              <a:pPr>
                <a:defRPr/>
              </a:pPr>
              <a:t>‹#›</a:t>
            </a:fld>
            <a:endParaRPr lang="en-US"/>
          </a:p>
        </p:txBody>
      </p:sp>
    </p:spTree>
    <p:extLst>
      <p:ext uri="{BB962C8B-B14F-4D97-AF65-F5344CB8AC3E}">
        <p14:creationId xmlns:p14="http://schemas.microsoft.com/office/powerpoint/2010/main" val="10158439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9" y="408376"/>
            <a:ext cx="8260672" cy="103942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26129"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26129"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36"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6"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77520CF6-080D-401E-869D-94B8E3F0D270}" type="datetimeFigureOut">
              <a:rPr lang="en-US"/>
              <a:pPr>
                <a:defRPr/>
              </a:pPr>
              <a:t>11/14/2016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30663281-9F87-4591-B88F-4DE0E2DA77C1}" type="slidenum">
              <a:rPr lang="en-US"/>
              <a:pPr>
                <a:defRPr/>
              </a:pPr>
              <a:t>‹#›</a:t>
            </a:fld>
            <a:endParaRPr lang="en-US"/>
          </a:p>
        </p:txBody>
      </p:sp>
    </p:spTree>
    <p:extLst>
      <p:ext uri="{BB962C8B-B14F-4D97-AF65-F5344CB8AC3E}">
        <p14:creationId xmlns:p14="http://schemas.microsoft.com/office/powerpoint/2010/main" val="3065399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7FE2567-AC7D-4FB8-8615-B34B31008B6B}" type="slidenum">
              <a:rPr lang="en-US"/>
              <a:pPr>
                <a:defRPr/>
              </a:pPr>
              <a:t>‹#›</a:t>
            </a:fld>
            <a:endParaRPr lang="en-US"/>
          </a:p>
        </p:txBody>
      </p:sp>
    </p:spTree>
    <p:extLst>
      <p:ext uri="{BB962C8B-B14F-4D97-AF65-F5344CB8AC3E}">
        <p14:creationId xmlns:p14="http://schemas.microsoft.com/office/powerpoint/2010/main" val="3039355550"/>
      </p:ext>
    </p:extLst>
  </p:cSld>
  <p:clrMapOvr>
    <a:masterClrMapping/>
  </p:clrMapOvr>
  <p:transition spd="slow" advTm="3000">
    <p:fade thruBlk="1"/>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3AD6D501-0905-46DF-B634-CD572AB0530F}" type="datetimeFigureOut">
              <a:rPr lang="en-US"/>
              <a:pPr>
                <a:defRPr/>
              </a:pPr>
              <a:t>11/14/2016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8CDBCBF1-81ED-49A7-8C05-7892ACC1A823}" type="slidenum">
              <a:rPr lang="en-US"/>
              <a:pPr>
                <a:defRPr/>
              </a:pPr>
              <a:t>‹#›</a:t>
            </a:fld>
            <a:endParaRPr lang="en-US"/>
          </a:p>
        </p:txBody>
      </p:sp>
    </p:spTree>
    <p:extLst>
      <p:ext uri="{BB962C8B-B14F-4D97-AF65-F5344CB8AC3E}">
        <p14:creationId xmlns:p14="http://schemas.microsoft.com/office/powerpoint/2010/main" val="426718144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useBgFill="1">
        <p:nvSpPr>
          <p:cNvPr id="3" name="Rounded Rectangle 2"/>
          <p:cNvSpPr/>
          <p:nvPr/>
        </p:nvSpPr>
        <p:spPr>
          <a:xfrm>
            <a:off x="92077" y="101603"/>
            <a:ext cx="8959850" cy="6664325"/>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4" name="Date Placeholder 1"/>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A0E49EAB-6EFE-4EAD-8847-E46799355F7D}" type="datetimeFigureOut">
              <a:rPr lang="en-US"/>
              <a:pPr>
                <a:defRPr/>
              </a:pPr>
              <a:t>11/14/2016</a:t>
            </a:fld>
            <a:endParaRPr lang="en-US"/>
          </a:p>
        </p:txBody>
      </p:sp>
      <p:sp>
        <p:nvSpPr>
          <p:cNvPr id="5" name="Footer Placeholder 2"/>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6" name="Slide Number Placeholder 3"/>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4A763966-3113-4797-AFAC-2C4F86E7E4A8}" type="slidenum">
              <a:rPr lang="en-US"/>
              <a:pPr>
                <a:defRPr/>
              </a:pPr>
              <a:t>‹#›</a:t>
            </a:fld>
            <a:endParaRPr lang="en-US"/>
          </a:p>
        </p:txBody>
      </p:sp>
    </p:spTree>
    <p:extLst>
      <p:ext uri="{BB962C8B-B14F-4D97-AF65-F5344CB8AC3E}">
        <p14:creationId xmlns:p14="http://schemas.microsoft.com/office/powerpoint/2010/main" val="9485001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useBgFill="1">
        <p:nvSpPr>
          <p:cNvPr id="6" name="Rounded Rectangle 5"/>
          <p:cNvSpPr/>
          <p:nvPr/>
        </p:nvSpPr>
        <p:spPr>
          <a:xfrm>
            <a:off x="92077" y="101603"/>
            <a:ext cx="8959850" cy="6664325"/>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7" name="Rectangle 6"/>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Rectangle 7"/>
          <p:cNvSpPr/>
          <p:nvPr/>
        </p:nvSpPr>
        <p:spPr>
          <a:xfrm>
            <a:off x="676275" y="1643085"/>
            <a:ext cx="2484438" cy="3233737"/>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9002"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69002" y="1734312"/>
            <a:ext cx="2298634" cy="1191620"/>
          </a:xfrm>
        </p:spPr>
        <p:txBody>
          <a:bodyPr anchor="b"/>
          <a:lstStyle>
            <a:lvl1pPr algn="l">
              <a:defRPr sz="2000" b="0">
                <a:solidFill>
                  <a:schemeClr val="accent1">
                    <a:lumMod val="75000"/>
                  </a:schemeClr>
                </a:solidFill>
              </a:defRPr>
            </a:lvl1pPr>
          </a:lstStyle>
          <a:p>
            <a:r>
              <a:rPr lang="en-US" smtClean="0"/>
              <a:t>Click to edit Master title style</a:t>
            </a:r>
            <a:endParaRPr lang="en-US" dirty="0"/>
          </a:p>
        </p:txBody>
      </p:sp>
      <p:sp>
        <p:nvSpPr>
          <p:cNvPr id="9" name="Date Placeholder 4"/>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F9BBBE0A-17DB-46BA-AC4A-91B0D76D7AAC}" type="datetimeFigureOut">
              <a:rPr lang="en-US"/>
              <a:pPr>
                <a:defRPr/>
              </a:pPr>
              <a:t>11/14/2016</a:t>
            </a:fld>
            <a:endParaRPr lang="en-US"/>
          </a:p>
        </p:txBody>
      </p:sp>
      <p:sp>
        <p:nvSpPr>
          <p:cNvPr id="10"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11" name="Slide Number Placeholder 6"/>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516509D9-95C1-4AEA-94AB-EFFFAE8A4B64}" type="slidenum">
              <a:rPr lang="en-US"/>
              <a:pPr>
                <a:defRPr/>
              </a:pPr>
              <a:t>‹#›</a:t>
            </a:fld>
            <a:endParaRPr lang="en-US"/>
          </a:p>
        </p:txBody>
      </p:sp>
    </p:spTree>
    <p:extLst>
      <p:ext uri="{BB962C8B-B14F-4D97-AF65-F5344CB8AC3E}">
        <p14:creationId xmlns:p14="http://schemas.microsoft.com/office/powerpoint/2010/main" val="6532851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useBgFill="1">
        <p:nvSpPr>
          <p:cNvPr id="6" name="Rounded Rectangle 5"/>
          <p:cNvSpPr/>
          <p:nvPr/>
        </p:nvSpPr>
        <p:spPr>
          <a:xfrm>
            <a:off x="92077" y="101603"/>
            <a:ext cx="8959850" cy="6664325"/>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7" name="Rectangle 6"/>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Rectangle 7"/>
          <p:cNvSpPr/>
          <p:nvPr/>
        </p:nvSpPr>
        <p:spPr>
          <a:xfrm>
            <a:off x="762000" y="5029222"/>
            <a:ext cx="7600950" cy="1203325"/>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9" name="Rectangle 8"/>
          <p:cNvSpPr/>
          <p:nvPr/>
        </p:nvSpPr>
        <p:spPr>
          <a:xfrm>
            <a:off x="914400" y="5638800"/>
            <a:ext cx="7327900" cy="452438"/>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0" name="Rectangle 9"/>
          <p:cNvSpPr/>
          <p:nvPr/>
        </p:nvSpPr>
        <p:spPr>
          <a:xfrm>
            <a:off x="604849" y="5075238"/>
            <a:ext cx="7947025" cy="1096962"/>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956289" y="5656578"/>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914400" y="5105422"/>
            <a:ext cx="7328514" cy="523043"/>
          </a:xfrm>
        </p:spPr>
        <p:txBody>
          <a:bodyPr anchorCtr="0"/>
          <a:lstStyle>
            <a:lvl1pPr algn="ctr">
              <a:defRPr sz="2000" b="0">
                <a:solidFill>
                  <a:schemeClr val="accent1">
                    <a:lumMod val="75000"/>
                  </a:schemeClr>
                </a:solidFill>
              </a:defRPr>
            </a:lvl1pPr>
          </a:lstStyle>
          <a:p>
            <a:r>
              <a:rPr lang="en-US" smtClean="0"/>
              <a:t>Click to edit Master title style</a:t>
            </a:r>
            <a:endParaRPr lang="en-US" dirty="0"/>
          </a:p>
        </p:txBody>
      </p:sp>
      <p:sp>
        <p:nvSpPr>
          <p:cNvPr id="11" name="Date Placeholder 4"/>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944424AD-AA23-4F5F-A18B-79163BAB3A38}" type="datetimeFigureOut">
              <a:rPr lang="en-US"/>
              <a:pPr>
                <a:defRPr/>
              </a:pPr>
              <a:t>11/14/2016</a:t>
            </a:fld>
            <a:endParaRPr lang="en-US"/>
          </a:p>
        </p:txBody>
      </p:sp>
      <p:sp>
        <p:nvSpPr>
          <p:cNvPr id="12" name="Slide Number Placeholder 6"/>
          <p:cNvSpPr>
            <a:spLocks noGrp="1"/>
          </p:cNvSpPr>
          <p:nvPr>
            <p:ph type="sldNum" sz="quarter" idx="11"/>
          </p:nvPr>
        </p:nvSpPr>
        <p:spPr/>
        <p:txBody>
          <a:bodyPr/>
          <a:lstStyle>
            <a:lvl1pPr fontAlgn="base">
              <a:spcBef>
                <a:spcPct val="0"/>
              </a:spcBef>
              <a:spcAft>
                <a:spcPct val="0"/>
              </a:spcAft>
              <a:defRPr>
                <a:latin typeface="Times New Roman" pitchFamily="18" charset="0"/>
              </a:defRPr>
            </a:lvl1pPr>
          </a:lstStyle>
          <a:p>
            <a:pPr>
              <a:defRPr/>
            </a:pPr>
            <a:fld id="{4E381106-9A64-44A2-A71A-D3303D44F607}" type="slidenum">
              <a:rPr lang="en-US"/>
              <a:pPr>
                <a:defRPr/>
              </a:pPr>
              <a:t>‹#›</a:t>
            </a:fld>
            <a:endParaRPr lang="en-US"/>
          </a:p>
        </p:txBody>
      </p:sp>
      <p:sp>
        <p:nvSpPr>
          <p:cNvPr id="13" name="Footer Placeholder 5"/>
          <p:cNvSpPr>
            <a:spLocks noGrp="1"/>
          </p:cNvSpPr>
          <p:nvPr>
            <p:ph type="ftr" sz="quarter" idx="12"/>
          </p:nvPr>
        </p:nvSpPr>
        <p:spPr/>
        <p:txBody>
          <a:bodyPr/>
          <a:lstStyle>
            <a:lvl1pPr fontAlgn="base">
              <a:spcBef>
                <a:spcPct val="0"/>
              </a:spcBef>
              <a:spcAft>
                <a:spcPct val="0"/>
              </a:spcAft>
              <a:defRPr>
                <a:latin typeface="Times New Roman" pitchFamily="18" charset="0"/>
              </a:defRPr>
            </a:lvl1pPr>
          </a:lstStyle>
          <a:p>
            <a:pPr>
              <a:defRPr/>
            </a:pPr>
            <a:endParaRPr lang="en-US"/>
          </a:p>
        </p:txBody>
      </p:sp>
    </p:spTree>
    <p:extLst>
      <p:ext uri="{BB962C8B-B14F-4D97-AF65-F5344CB8AC3E}">
        <p14:creationId xmlns:p14="http://schemas.microsoft.com/office/powerpoint/2010/main" val="372028132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875E1C22-7116-4961-8D3B-A210DC3A8AF8}" type="datetimeFigureOut">
              <a:rPr lang="en-US"/>
              <a:pPr>
                <a:defRPr/>
              </a:pPr>
              <a:t>11/14/2016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8023D320-F820-454C-B3A1-A488BD5F1C0F}" type="slidenum">
              <a:rPr lang="en-US"/>
              <a:pPr>
                <a:defRPr/>
              </a:pPr>
              <a:t>‹#›</a:t>
            </a:fld>
            <a:endParaRPr lang="en-US"/>
          </a:p>
        </p:txBody>
      </p:sp>
    </p:spTree>
    <p:extLst>
      <p:ext uri="{BB962C8B-B14F-4D97-AF65-F5344CB8AC3E}">
        <p14:creationId xmlns:p14="http://schemas.microsoft.com/office/powerpoint/2010/main" val="377799090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a:xfrm>
            <a:off x="6861177" y="228600"/>
            <a:ext cx="1860550" cy="6122988"/>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6954849" y="350860"/>
            <a:ext cx="1673225" cy="5876925"/>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 name="Vertical Title 1"/>
          <p:cNvSpPr>
            <a:spLocks noGrp="1"/>
          </p:cNvSpPr>
          <p:nvPr>
            <p:ph type="title" orient="vert"/>
          </p:nvPr>
        </p:nvSpPr>
        <p:spPr>
          <a:xfrm>
            <a:off x="7048577" y="395449"/>
            <a:ext cx="1485531" cy="578898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381021"/>
            <a:ext cx="6172200" cy="5791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7723A322-064D-4BD3-AB6B-F1F57306A56C}" type="datetimeFigureOut">
              <a:rPr lang="en-US"/>
              <a:pPr>
                <a:defRPr/>
              </a:pPr>
              <a:t>11/14/2016</a:t>
            </a:fld>
            <a:endParaRPr lang="en-US"/>
          </a:p>
        </p:txBody>
      </p:sp>
      <p:sp>
        <p:nvSpPr>
          <p:cNvPr id="7"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8"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FA24F2A7-957C-4DB2-B34F-0D33911FC46B}" type="slidenum">
              <a:rPr lang="en-US"/>
              <a:pPr>
                <a:defRPr/>
              </a:pPr>
              <a:t>‹#›</a:t>
            </a:fld>
            <a:endParaRPr lang="en-US"/>
          </a:p>
        </p:txBody>
      </p:sp>
    </p:spTree>
    <p:extLst>
      <p:ext uri="{BB962C8B-B14F-4D97-AF65-F5344CB8AC3E}">
        <p14:creationId xmlns:p14="http://schemas.microsoft.com/office/powerpoint/2010/main" val="112517272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6" name="Rectangle 5"/>
          <p:cNvSpPr>
            <a:spLocks noGrp="1" noChangeArrowheads="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5ACF80EA-89C0-417F-AC5E-56AC4C7DAB12}" type="slidenum">
              <a:rPr lang="en-US"/>
              <a:pPr>
                <a:defRPr/>
              </a:pPr>
              <a:t>‹#›</a:t>
            </a:fld>
            <a:endParaRPr lang="en-US"/>
          </a:p>
        </p:txBody>
      </p:sp>
    </p:spTree>
    <p:extLst>
      <p:ext uri="{BB962C8B-B14F-4D97-AF65-F5344CB8AC3E}">
        <p14:creationId xmlns:p14="http://schemas.microsoft.com/office/powerpoint/2010/main" val="205194270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useBgFill="1">
        <p:nvSpPr>
          <p:cNvPr id="5" name="Rounded Rectangle 4"/>
          <p:cNvSpPr/>
          <p:nvPr/>
        </p:nvSpPr>
        <p:spPr>
          <a:xfrm>
            <a:off x="92077" y="101603"/>
            <a:ext cx="8959850" cy="6664325"/>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345451" y="2942602"/>
            <a:ext cx="7147931"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7" name="Rectangle 6"/>
          <p:cNvSpPr/>
          <p:nvPr/>
        </p:nvSpPr>
        <p:spPr>
          <a:xfrm>
            <a:off x="7572652" y="2944634"/>
            <a:ext cx="1190348" cy="2459736"/>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Rectangle 7"/>
          <p:cNvSpPr/>
          <p:nvPr/>
        </p:nvSpPr>
        <p:spPr>
          <a:xfrm>
            <a:off x="7712086" y="3136908"/>
            <a:ext cx="911225" cy="2074863"/>
          </a:xfrm>
          <a:prstGeom prst="rect">
            <a:avLst/>
          </a:prstGeom>
          <a:solidFill>
            <a:schemeClr val="accent3">
              <a:alpha val="70000"/>
            </a:schemeClr>
          </a:solidFill>
          <a:ln w="6350">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9" name="Rectangle 8"/>
          <p:cNvSpPr/>
          <p:nvPr/>
        </p:nvSpPr>
        <p:spPr>
          <a:xfrm>
            <a:off x="446088" y="3055942"/>
            <a:ext cx="6946900" cy="2244725"/>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0" name="Rectangle 9"/>
          <p:cNvSpPr/>
          <p:nvPr/>
        </p:nvSpPr>
        <p:spPr>
          <a:xfrm>
            <a:off x="541338" y="4559322"/>
            <a:ext cx="6756400" cy="663575"/>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1" name="Rectangle 10"/>
          <p:cNvSpPr/>
          <p:nvPr/>
        </p:nvSpPr>
        <p:spPr>
          <a:xfrm>
            <a:off x="539761" y="3140075"/>
            <a:ext cx="6759575" cy="2076450"/>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 name="Subtitle 2"/>
          <p:cNvSpPr>
            <a:spLocks noGrp="1"/>
          </p:cNvSpPr>
          <p:nvPr>
            <p:ph type="subTitle" idx="1"/>
          </p:nvPr>
        </p:nvSpPr>
        <p:spPr>
          <a:xfrm>
            <a:off x="642805" y="4648200"/>
            <a:ext cx="6553200" cy="457200"/>
          </a:xfrm>
        </p:spPr>
        <p:txBody>
          <a:bodyPr>
            <a:normAutofit/>
          </a:bodyPr>
          <a:lstStyle>
            <a:lvl1pPr marL="0" indent="0" algn="ctr">
              <a:buNone/>
              <a:defRPr sz="1800" cap="all" spc="300" baseline="0">
                <a:solidFill>
                  <a:srgbClr val="FFFFFF"/>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2" name="Title 1"/>
          <p:cNvSpPr>
            <a:spLocks noGrp="1"/>
          </p:cNvSpPr>
          <p:nvPr>
            <p:ph type="ctrTitle"/>
          </p:nvPr>
        </p:nvSpPr>
        <p:spPr>
          <a:xfrm>
            <a:off x="604705" y="3227040"/>
            <a:ext cx="6629400" cy="1219201"/>
          </a:xfrm>
        </p:spPr>
        <p:txBody>
          <a:bodyPr anchor="b" anchorCtr="0">
            <a:noAutofit/>
          </a:bodyPr>
          <a:lstStyle>
            <a:lvl1pPr>
              <a:defRPr sz="4000">
                <a:solidFill>
                  <a:schemeClr val="accent1">
                    <a:lumMod val="50000"/>
                  </a:schemeClr>
                </a:solidFill>
              </a:defRPr>
            </a:lvl1pPr>
          </a:lstStyle>
          <a:p>
            <a:r>
              <a:rPr lang="en-US" smtClean="0"/>
              <a:t>Click to edit Master title style</a:t>
            </a:r>
            <a:endParaRPr lang="en-US" dirty="0"/>
          </a:p>
        </p:txBody>
      </p:sp>
      <p:sp>
        <p:nvSpPr>
          <p:cNvPr id="12" name="Date Placeholder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3DE3B474-1866-4322-9249-6954F4B1EB0B}" type="datetimeFigureOut">
              <a:rPr lang="en-US"/>
              <a:pPr>
                <a:defRPr/>
              </a:pPr>
              <a:t>11/14/2016</a:t>
            </a:fld>
            <a:endParaRPr lang="en-US"/>
          </a:p>
        </p:txBody>
      </p:sp>
      <p:sp>
        <p:nvSpPr>
          <p:cNvPr id="13"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14" name="Slide Number Placeholder 5"/>
          <p:cNvSpPr>
            <a:spLocks noGrp="1"/>
          </p:cNvSpPr>
          <p:nvPr>
            <p:ph type="sldNum" sz="quarter" idx="12"/>
          </p:nvPr>
        </p:nvSpPr>
        <p:spPr>
          <a:xfrm>
            <a:off x="7786688" y="4625975"/>
            <a:ext cx="762000" cy="457200"/>
          </a:xfrm>
        </p:spPr>
        <p:txBody>
          <a:bodyPr/>
          <a:lstStyle>
            <a:lvl1pPr algn="ctr" fontAlgn="base">
              <a:spcBef>
                <a:spcPct val="0"/>
              </a:spcBef>
              <a:spcAft>
                <a:spcPct val="0"/>
              </a:spcAft>
              <a:defRPr sz="2800" smtClean="0">
                <a:solidFill>
                  <a:srgbClr val="93A299">
                    <a:lumMod val="50000"/>
                  </a:srgbClr>
                </a:solidFill>
                <a:latin typeface="Times New Roman" pitchFamily="18" charset="0"/>
              </a:defRPr>
            </a:lvl1pPr>
          </a:lstStyle>
          <a:p>
            <a:pPr>
              <a:defRPr/>
            </a:pPr>
            <a:fld id="{7D5E2BAE-E06B-4A5F-96C8-14051D042ED9}" type="slidenum">
              <a:rPr lang="en-US"/>
              <a:pPr>
                <a:defRPr/>
              </a:pPr>
              <a:t>‹#›</a:t>
            </a:fld>
            <a:endParaRPr lang="en-US"/>
          </a:p>
        </p:txBody>
      </p:sp>
    </p:spTree>
    <p:extLst>
      <p:ext uri="{BB962C8B-B14F-4D97-AF65-F5344CB8AC3E}">
        <p14:creationId xmlns:p14="http://schemas.microsoft.com/office/powerpoint/2010/main" val="281956028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B3E45DDB-1FD4-4160-9839-AA497C4F9A32}" type="datetimeFigureOut">
              <a:rPr lang="en-US"/>
              <a:pPr>
                <a:defRPr/>
              </a:pPr>
              <a:t>11/14/2016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0C9F187F-708E-4E0F-A400-27DA1EE992E9}" type="slidenum">
              <a:rPr lang="en-US"/>
              <a:pPr>
                <a:defRPr/>
              </a:pPr>
              <a:t>‹#›</a:t>
            </a:fld>
            <a:endParaRPr lang="en-US"/>
          </a:p>
        </p:txBody>
      </p:sp>
    </p:spTree>
    <p:extLst>
      <p:ext uri="{BB962C8B-B14F-4D97-AF65-F5344CB8AC3E}">
        <p14:creationId xmlns:p14="http://schemas.microsoft.com/office/powerpoint/2010/main" val="20988388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useBgFill="1">
        <p:nvSpPr>
          <p:cNvPr id="5" name="Rounded Rectangle 4"/>
          <p:cNvSpPr/>
          <p:nvPr/>
        </p:nvSpPr>
        <p:spPr>
          <a:xfrm>
            <a:off x="92077" y="101603"/>
            <a:ext cx="8959850" cy="6664325"/>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6" name="Rectangle 5"/>
          <p:cNvSpPr/>
          <p:nvPr/>
        </p:nvSpPr>
        <p:spPr>
          <a:xfrm>
            <a:off x="451977" y="2946400"/>
            <a:ext cx="8265160" cy="24638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7" name="Rectangle 6"/>
          <p:cNvSpPr/>
          <p:nvPr/>
        </p:nvSpPr>
        <p:spPr>
          <a:xfrm>
            <a:off x="568326" y="3048002"/>
            <a:ext cx="8032750" cy="2244725"/>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Rectangle 7"/>
          <p:cNvSpPr/>
          <p:nvPr/>
        </p:nvSpPr>
        <p:spPr>
          <a:xfrm>
            <a:off x="676276" y="4541860"/>
            <a:ext cx="7816850" cy="663575"/>
          </a:xfrm>
          <a:prstGeom prst="rect">
            <a:avLst/>
          </a:prstGeom>
          <a:solidFill>
            <a:schemeClr val="accent1"/>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9" name="Rectangle 8"/>
          <p:cNvSpPr/>
          <p:nvPr/>
        </p:nvSpPr>
        <p:spPr>
          <a:xfrm>
            <a:off x="676276" y="3124200"/>
            <a:ext cx="7816850" cy="2078038"/>
          </a:xfrm>
          <a:prstGeom prst="rect">
            <a:avLst/>
          </a:prstGeom>
          <a:no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 name="Title 1"/>
          <p:cNvSpPr>
            <a:spLocks noGrp="1"/>
          </p:cNvSpPr>
          <p:nvPr>
            <p:ph type="title"/>
          </p:nvPr>
        </p:nvSpPr>
        <p:spPr>
          <a:xfrm>
            <a:off x="736456" y="3200403"/>
            <a:ext cx="7696200" cy="1295401"/>
          </a:xfrm>
        </p:spPr>
        <p:txBody>
          <a:bodyPr anchor="b" anchorCtr="0">
            <a:noAutofit/>
          </a:bodyPr>
          <a:lstStyle>
            <a:lvl1pPr algn="ctr" defTabSz="914400" rtl="0" eaLnBrk="1" latinLnBrk="0" hangingPunct="1">
              <a:spcBef>
                <a:spcPct val="0"/>
              </a:spcBef>
              <a:buNone/>
              <a:defRPr lang="en-US" sz="4000" kern="1200" cap="all" baseline="0" dirty="0">
                <a:solidFill>
                  <a:schemeClr val="accent1">
                    <a:lumMod val="50000"/>
                  </a:schemeClr>
                </a:solidFill>
                <a:latin typeface="+mj-lt"/>
                <a:ea typeface="+mj-ea"/>
                <a:cs typeface="+mj-cs"/>
              </a:defRPr>
            </a:lvl1pPr>
          </a:lstStyle>
          <a:p>
            <a:r>
              <a:rPr lang="en-US" smtClean="0"/>
              <a:t>Click to edit Master title style</a:t>
            </a:r>
            <a:endParaRPr lang="en-US" dirty="0"/>
          </a:p>
        </p:txBody>
      </p:sp>
      <p:sp>
        <p:nvSpPr>
          <p:cNvPr id="3" name="Text Placeholder 2"/>
          <p:cNvSpPr>
            <a:spLocks noGrp="1"/>
          </p:cNvSpPr>
          <p:nvPr>
            <p:ph type="body" idx="1"/>
          </p:nvPr>
        </p:nvSpPr>
        <p:spPr>
          <a:xfrm>
            <a:off x="736456" y="4607532"/>
            <a:ext cx="7696200" cy="523783"/>
          </a:xfrm>
        </p:spPr>
        <p:txBody>
          <a:bodyPr anchor="ctr">
            <a:normAutofit/>
          </a:bodyPr>
          <a:lstStyle>
            <a:lvl1pPr marL="0" indent="0" algn="ctr">
              <a:buNone/>
              <a:defRPr sz="2000" cap="all" spc="250" baseline="0">
                <a:solidFill>
                  <a:srgbClr val="FFFFFF"/>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Date Placeholder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1CA42A3D-5709-4DDF-B4D0-B89F0354D615}" type="datetimeFigureOut">
              <a:rPr lang="en-US"/>
              <a:pPr>
                <a:defRPr/>
              </a:pPr>
              <a:t>11/14/2016</a:t>
            </a:fld>
            <a:endParaRPr lang="en-US"/>
          </a:p>
        </p:txBody>
      </p:sp>
      <p:sp>
        <p:nvSpPr>
          <p:cNvPr id="11"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12"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A6A8496D-F554-40DB-81CE-DDBDCD13E7BB}" type="slidenum">
              <a:rPr lang="en-US"/>
              <a:pPr>
                <a:defRPr/>
              </a:pPr>
              <a:t>‹#›</a:t>
            </a:fld>
            <a:endParaRPr lang="en-US"/>
          </a:p>
        </p:txBody>
      </p:sp>
    </p:spTree>
    <p:extLst>
      <p:ext uri="{BB962C8B-B14F-4D97-AF65-F5344CB8AC3E}">
        <p14:creationId xmlns:p14="http://schemas.microsoft.com/office/powerpoint/2010/main" val="772158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4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4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9F369B74-F2D2-44FB-838C-FCF15B72AD26}" type="slidenum">
              <a:rPr lang="en-US"/>
              <a:pPr>
                <a:defRPr/>
              </a:pPr>
              <a:t>‹#›</a:t>
            </a:fld>
            <a:endParaRPr lang="en-US"/>
          </a:p>
        </p:txBody>
      </p:sp>
    </p:spTree>
    <p:extLst>
      <p:ext uri="{BB962C8B-B14F-4D97-AF65-F5344CB8AC3E}">
        <p14:creationId xmlns:p14="http://schemas.microsoft.com/office/powerpoint/2010/main" val="225224172"/>
      </p:ext>
    </p:extLst>
  </p:cSld>
  <p:clrMapOvr>
    <a:masterClrMapping/>
  </p:clrMapOvr>
  <p:transition spd="slow" advTm="3000">
    <p:fade thruBlk="1"/>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26129" y="408376"/>
            <a:ext cx="8260672" cy="1039427"/>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26128"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719071"/>
            <a:ext cx="4038600" cy="440740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66F05533-C86E-4BB7-AB57-CEBE24B21898}" type="datetimeFigureOut">
              <a:rPr lang="en-US"/>
              <a:pPr>
                <a:defRPr/>
              </a:pPr>
              <a:t>11/14/2016</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E432D78F-7B86-4A73-9084-B3F750759360}" type="slidenum">
              <a:rPr lang="en-US"/>
              <a:pPr>
                <a:defRPr/>
              </a:pPr>
              <a:t>‹#›</a:t>
            </a:fld>
            <a:endParaRPr lang="en-US"/>
          </a:p>
        </p:txBody>
      </p:sp>
    </p:spTree>
    <p:extLst>
      <p:ext uri="{BB962C8B-B14F-4D97-AF65-F5344CB8AC3E}">
        <p14:creationId xmlns:p14="http://schemas.microsoft.com/office/powerpoint/2010/main" val="162726379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26129" y="408376"/>
            <a:ext cx="8260672" cy="1039427"/>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26129" y="1722438"/>
            <a:ext cx="4040188"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26129" y="2438400"/>
            <a:ext cx="4040188"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45036" y="1722438"/>
            <a:ext cx="4041775" cy="639762"/>
          </a:xfrm>
        </p:spPr>
        <p:txBody>
          <a:bodyPr anchor="b">
            <a:noAutofit/>
          </a:bodyPr>
          <a:lstStyle>
            <a:lvl1pPr marL="0" indent="0" algn="ctr">
              <a:buNone/>
              <a:defRPr sz="22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6" y="2438400"/>
            <a:ext cx="4041775" cy="3687762"/>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C248BB4B-6D58-44F5-AB6E-8F8C2D4D0F33}" type="datetimeFigureOut">
              <a:rPr lang="en-US"/>
              <a:pPr>
                <a:defRPr/>
              </a:pPr>
              <a:t>11/14/2016</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57015D43-D992-450A-AFA2-8E5C264D69D1}" type="slidenum">
              <a:rPr lang="en-US"/>
              <a:pPr>
                <a:defRPr/>
              </a:pPr>
              <a:t>‹#›</a:t>
            </a:fld>
            <a:endParaRPr lang="en-US"/>
          </a:p>
        </p:txBody>
      </p:sp>
    </p:spTree>
    <p:extLst>
      <p:ext uri="{BB962C8B-B14F-4D97-AF65-F5344CB8AC3E}">
        <p14:creationId xmlns:p14="http://schemas.microsoft.com/office/powerpoint/2010/main" val="244271260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CF974365-8811-4F0A-B62C-A419F6BB3F7A}" type="datetimeFigureOut">
              <a:rPr lang="en-US"/>
              <a:pPr>
                <a:defRPr/>
              </a:pPr>
              <a:t>11/14/2016</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6D6A845D-5964-4D55-A1B2-900BEDEFCA3F}" type="slidenum">
              <a:rPr lang="en-US"/>
              <a:pPr>
                <a:defRPr/>
              </a:pPr>
              <a:t>‹#›</a:t>
            </a:fld>
            <a:endParaRPr lang="en-US"/>
          </a:p>
        </p:txBody>
      </p:sp>
    </p:spTree>
    <p:extLst>
      <p:ext uri="{BB962C8B-B14F-4D97-AF65-F5344CB8AC3E}">
        <p14:creationId xmlns:p14="http://schemas.microsoft.com/office/powerpoint/2010/main" val="27625711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1"/>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useBgFill="1">
        <p:nvSpPr>
          <p:cNvPr id="3" name="Rounded Rectangle 2"/>
          <p:cNvSpPr/>
          <p:nvPr/>
        </p:nvSpPr>
        <p:spPr>
          <a:xfrm>
            <a:off x="92077" y="101603"/>
            <a:ext cx="8959850" cy="6664325"/>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4" name="Date Placeholder 1"/>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5AF7D6E8-975E-413C-B7E0-52596F7ECBAB}" type="datetimeFigureOut">
              <a:rPr lang="en-US"/>
              <a:pPr>
                <a:defRPr/>
              </a:pPr>
              <a:t>11/14/2016</a:t>
            </a:fld>
            <a:endParaRPr lang="en-US"/>
          </a:p>
        </p:txBody>
      </p:sp>
      <p:sp>
        <p:nvSpPr>
          <p:cNvPr id="5" name="Footer Placeholder 2"/>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6" name="Slide Number Placeholder 3"/>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4EE08932-5365-4FAC-A4B4-68A612D61FBF}" type="slidenum">
              <a:rPr lang="en-US"/>
              <a:pPr>
                <a:defRPr/>
              </a:pPr>
              <a:t>‹#›</a:t>
            </a:fld>
            <a:endParaRPr lang="en-US"/>
          </a:p>
        </p:txBody>
      </p:sp>
    </p:spTree>
    <p:extLst>
      <p:ext uri="{BB962C8B-B14F-4D97-AF65-F5344CB8AC3E}">
        <p14:creationId xmlns:p14="http://schemas.microsoft.com/office/powerpoint/2010/main" val="142899377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useBgFill="1">
        <p:nvSpPr>
          <p:cNvPr id="6" name="Rounded Rectangle 5"/>
          <p:cNvSpPr/>
          <p:nvPr/>
        </p:nvSpPr>
        <p:spPr>
          <a:xfrm>
            <a:off x="92077" y="101603"/>
            <a:ext cx="8959850" cy="6664325"/>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7" name="Rectangle 6"/>
          <p:cNvSpPr/>
          <p:nvPr/>
        </p:nvSpPr>
        <p:spPr>
          <a:xfrm>
            <a:off x="560034" y="1505712"/>
            <a:ext cx="2716566" cy="3523488"/>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Rectangle 7"/>
          <p:cNvSpPr/>
          <p:nvPr/>
        </p:nvSpPr>
        <p:spPr>
          <a:xfrm>
            <a:off x="676275" y="1643085"/>
            <a:ext cx="2484438" cy="3233737"/>
          </a:xfrm>
          <a:prstGeom prst="rect">
            <a:avLst/>
          </a:prstGeom>
          <a:solidFill>
            <a:srgbClr val="FFFFFF"/>
          </a:solidFill>
          <a:ln w="6350" cmpd="dbl">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 name="Content Placeholder 2"/>
          <p:cNvSpPr>
            <a:spLocks noGrp="1"/>
          </p:cNvSpPr>
          <p:nvPr>
            <p:ph idx="1"/>
          </p:nvPr>
        </p:nvSpPr>
        <p:spPr>
          <a:xfrm>
            <a:off x="3886200" y="685800"/>
            <a:ext cx="4572000" cy="5257802"/>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769002" y="2971800"/>
            <a:ext cx="2298634" cy="1752600"/>
          </a:xfrm>
        </p:spPr>
        <p:txBody>
          <a:bodyPr/>
          <a:lstStyle>
            <a:lvl1pPr marL="0" indent="0">
              <a:spcBef>
                <a:spcPts val="400"/>
              </a:spcBef>
              <a:buNone/>
              <a:defRPr sz="1400">
                <a:solidFill>
                  <a:schemeClr val="accent1">
                    <a:lumMod val="5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769002" y="1734312"/>
            <a:ext cx="2298634" cy="1191620"/>
          </a:xfrm>
        </p:spPr>
        <p:txBody>
          <a:bodyPr anchor="b"/>
          <a:lstStyle>
            <a:lvl1pPr algn="l">
              <a:defRPr sz="2000" b="0">
                <a:solidFill>
                  <a:schemeClr val="accent1">
                    <a:lumMod val="75000"/>
                  </a:schemeClr>
                </a:solidFill>
              </a:defRPr>
            </a:lvl1pPr>
          </a:lstStyle>
          <a:p>
            <a:r>
              <a:rPr lang="en-US" smtClean="0"/>
              <a:t>Click to edit Master title style</a:t>
            </a:r>
            <a:endParaRPr lang="en-US" dirty="0"/>
          </a:p>
        </p:txBody>
      </p:sp>
      <p:sp>
        <p:nvSpPr>
          <p:cNvPr id="9" name="Date Placeholder 4"/>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821CECC2-BDF1-42FB-AF53-5B012D9D7CA0}" type="datetimeFigureOut">
              <a:rPr lang="en-US"/>
              <a:pPr>
                <a:defRPr/>
              </a:pPr>
              <a:t>11/14/2016</a:t>
            </a:fld>
            <a:endParaRPr lang="en-US"/>
          </a:p>
        </p:txBody>
      </p:sp>
      <p:sp>
        <p:nvSpPr>
          <p:cNvPr id="10" name="Footer Placeholder 5"/>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11" name="Slide Number Placeholder 6"/>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A33B84CF-6577-4814-A1D0-8F43CE082E54}" type="slidenum">
              <a:rPr lang="en-US"/>
              <a:pPr>
                <a:defRPr/>
              </a:pPr>
              <a:t>‹#›</a:t>
            </a:fld>
            <a:endParaRPr lang="en-US"/>
          </a:p>
        </p:txBody>
      </p:sp>
    </p:spTree>
    <p:extLst>
      <p:ext uri="{BB962C8B-B14F-4D97-AF65-F5344CB8AC3E}">
        <p14:creationId xmlns:p14="http://schemas.microsoft.com/office/powerpoint/2010/main" val="332867757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5" name="Rectangle 4"/>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useBgFill="1">
        <p:nvSpPr>
          <p:cNvPr id="6" name="Rounded Rectangle 5"/>
          <p:cNvSpPr/>
          <p:nvPr/>
        </p:nvSpPr>
        <p:spPr>
          <a:xfrm>
            <a:off x="92077" y="101603"/>
            <a:ext cx="8959850" cy="6664325"/>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7" name="Rectangle 6"/>
          <p:cNvSpPr/>
          <p:nvPr/>
        </p:nvSpPr>
        <p:spPr>
          <a:xfrm>
            <a:off x="685800" y="4953000"/>
            <a:ext cx="7772400" cy="137160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8" name="Rectangle 7"/>
          <p:cNvSpPr/>
          <p:nvPr/>
        </p:nvSpPr>
        <p:spPr>
          <a:xfrm>
            <a:off x="762000" y="5029222"/>
            <a:ext cx="7600950" cy="1203325"/>
          </a:xfrm>
          <a:prstGeom prst="rect">
            <a:avLst/>
          </a:prstGeom>
          <a:solidFill>
            <a:srgbClr val="FFFFFF"/>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9" name="Rectangle 8"/>
          <p:cNvSpPr/>
          <p:nvPr/>
        </p:nvSpPr>
        <p:spPr>
          <a:xfrm>
            <a:off x="914400" y="5638800"/>
            <a:ext cx="7327900" cy="452438"/>
          </a:xfrm>
          <a:prstGeom prst="rect">
            <a:avLst/>
          </a:prstGeom>
          <a:solidFill>
            <a:schemeClr val="accent1"/>
          </a:solidFill>
          <a:ln w="6350"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0" name="Rectangle 9"/>
          <p:cNvSpPr/>
          <p:nvPr/>
        </p:nvSpPr>
        <p:spPr>
          <a:xfrm>
            <a:off x="604849" y="5075238"/>
            <a:ext cx="7947025" cy="1096962"/>
          </a:xfrm>
          <a:prstGeom prst="rect">
            <a:avLst/>
          </a:prstGeom>
          <a:noFill/>
          <a:ln w="6350" cmpd="dbl">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3" name="Picture Placeholder 2"/>
          <p:cNvSpPr>
            <a:spLocks noGrp="1"/>
          </p:cNvSpPr>
          <p:nvPr>
            <p:ph type="pic" idx="1"/>
          </p:nvPr>
        </p:nvSpPr>
        <p:spPr>
          <a:xfrm>
            <a:off x="685800" y="621437"/>
            <a:ext cx="7772400" cy="4331564"/>
          </a:xfrm>
          <a:solidFill>
            <a:schemeClr val="bg2"/>
          </a:solidFill>
          <a:ln>
            <a:noFill/>
          </a:ln>
          <a:effectLst>
            <a:softEdge rad="12700"/>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956289" y="5656578"/>
            <a:ext cx="7244736" cy="401715"/>
          </a:xfrm>
        </p:spPr>
        <p:txBody>
          <a:bodyPr anchor="ctr">
            <a:normAutofit/>
          </a:bodyPr>
          <a:lstStyle>
            <a:lvl1pPr marL="0" indent="0" algn="ctr">
              <a:buNone/>
              <a:defRPr sz="1500" cap="all" spc="250" baseline="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 name="Title 1"/>
          <p:cNvSpPr>
            <a:spLocks noGrp="1"/>
          </p:cNvSpPr>
          <p:nvPr>
            <p:ph type="title"/>
          </p:nvPr>
        </p:nvSpPr>
        <p:spPr>
          <a:xfrm>
            <a:off x="914400" y="5105422"/>
            <a:ext cx="7328514" cy="523043"/>
          </a:xfrm>
        </p:spPr>
        <p:txBody>
          <a:bodyPr anchorCtr="0"/>
          <a:lstStyle>
            <a:lvl1pPr algn="ctr">
              <a:defRPr sz="2000" b="0">
                <a:solidFill>
                  <a:schemeClr val="accent1">
                    <a:lumMod val="75000"/>
                  </a:schemeClr>
                </a:solidFill>
              </a:defRPr>
            </a:lvl1pPr>
          </a:lstStyle>
          <a:p>
            <a:r>
              <a:rPr lang="en-US" smtClean="0"/>
              <a:t>Click to edit Master title style</a:t>
            </a:r>
            <a:endParaRPr lang="en-US" dirty="0"/>
          </a:p>
        </p:txBody>
      </p:sp>
      <p:sp>
        <p:nvSpPr>
          <p:cNvPr id="11" name="Date Placeholder 4"/>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6E6318AC-8668-49FE-AD49-5A1A18E28561}" type="datetimeFigureOut">
              <a:rPr lang="en-US"/>
              <a:pPr>
                <a:defRPr/>
              </a:pPr>
              <a:t>11/14/2016</a:t>
            </a:fld>
            <a:endParaRPr lang="en-US"/>
          </a:p>
        </p:txBody>
      </p:sp>
      <p:sp>
        <p:nvSpPr>
          <p:cNvPr id="12" name="Slide Number Placeholder 6"/>
          <p:cNvSpPr>
            <a:spLocks noGrp="1"/>
          </p:cNvSpPr>
          <p:nvPr>
            <p:ph type="sldNum" sz="quarter" idx="11"/>
          </p:nvPr>
        </p:nvSpPr>
        <p:spPr/>
        <p:txBody>
          <a:bodyPr/>
          <a:lstStyle>
            <a:lvl1pPr fontAlgn="base">
              <a:spcBef>
                <a:spcPct val="0"/>
              </a:spcBef>
              <a:spcAft>
                <a:spcPct val="0"/>
              </a:spcAft>
              <a:defRPr>
                <a:latin typeface="Times New Roman" pitchFamily="18" charset="0"/>
              </a:defRPr>
            </a:lvl1pPr>
          </a:lstStyle>
          <a:p>
            <a:pPr>
              <a:defRPr/>
            </a:pPr>
            <a:fld id="{84334515-E278-40F4-ACD1-7DC85BC9566E}" type="slidenum">
              <a:rPr lang="en-US"/>
              <a:pPr>
                <a:defRPr/>
              </a:pPr>
              <a:t>‹#›</a:t>
            </a:fld>
            <a:endParaRPr lang="en-US"/>
          </a:p>
        </p:txBody>
      </p:sp>
      <p:sp>
        <p:nvSpPr>
          <p:cNvPr id="13" name="Footer Placeholder 5"/>
          <p:cNvSpPr>
            <a:spLocks noGrp="1"/>
          </p:cNvSpPr>
          <p:nvPr>
            <p:ph type="ftr" sz="quarter" idx="12"/>
          </p:nvPr>
        </p:nvSpPr>
        <p:spPr/>
        <p:txBody>
          <a:bodyPr/>
          <a:lstStyle>
            <a:lvl1pPr fontAlgn="base">
              <a:spcBef>
                <a:spcPct val="0"/>
              </a:spcBef>
              <a:spcAft>
                <a:spcPct val="0"/>
              </a:spcAft>
              <a:defRPr>
                <a:latin typeface="Times New Roman" pitchFamily="18" charset="0"/>
              </a:defRPr>
            </a:lvl1pPr>
          </a:lstStyle>
          <a:p>
            <a:pPr>
              <a:defRPr/>
            </a:pPr>
            <a:endParaRPr lang="en-US"/>
          </a:p>
        </p:txBody>
      </p:sp>
    </p:spTree>
    <p:extLst>
      <p:ext uri="{BB962C8B-B14F-4D97-AF65-F5344CB8AC3E}">
        <p14:creationId xmlns:p14="http://schemas.microsoft.com/office/powerpoint/2010/main" val="173933599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CAE218BE-0016-480B-80AE-1E0B9504F86C}" type="datetimeFigureOut">
              <a:rPr lang="en-US"/>
              <a:pPr>
                <a:defRPr/>
              </a:pPr>
              <a:t>11/14/2016</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2534FA63-1DC8-46C1-AC95-A38678ECB285}" type="slidenum">
              <a:rPr lang="en-US"/>
              <a:pPr>
                <a:defRPr/>
              </a:pPr>
              <a:t>‹#›</a:t>
            </a:fld>
            <a:endParaRPr lang="en-US"/>
          </a:p>
        </p:txBody>
      </p:sp>
    </p:spTree>
    <p:extLst>
      <p:ext uri="{BB962C8B-B14F-4D97-AF65-F5344CB8AC3E}">
        <p14:creationId xmlns:p14="http://schemas.microsoft.com/office/powerpoint/2010/main" val="384097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a:xfrm>
            <a:off x="6861177" y="228600"/>
            <a:ext cx="1860550" cy="6122988"/>
          </a:xfrm>
          <a:prstGeom prst="rect">
            <a:avLst/>
          </a:prstGeom>
          <a:solidFill>
            <a:srgbClr val="FFFFFF">
              <a:alpha val="85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5" name="Rectangle 4"/>
          <p:cNvSpPr/>
          <p:nvPr/>
        </p:nvSpPr>
        <p:spPr>
          <a:xfrm>
            <a:off x="6954849" y="350860"/>
            <a:ext cx="1673225" cy="5876925"/>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 name="Vertical Title 1"/>
          <p:cNvSpPr>
            <a:spLocks noGrp="1"/>
          </p:cNvSpPr>
          <p:nvPr>
            <p:ph type="title" orient="vert"/>
          </p:nvPr>
        </p:nvSpPr>
        <p:spPr>
          <a:xfrm>
            <a:off x="7048577" y="395449"/>
            <a:ext cx="1485531" cy="5788981"/>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381021"/>
            <a:ext cx="6172200" cy="5791201"/>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Date Placeholder 3"/>
          <p:cNvSpPr>
            <a:spLocks noGrp="1"/>
          </p:cNvSpPr>
          <p:nvPr>
            <p:ph type="dt" sz="half" idx="10"/>
          </p:nvPr>
        </p:nvSpPr>
        <p:spPr/>
        <p:txBody>
          <a:bodyPr/>
          <a:lstStyle>
            <a:lvl1pPr fontAlgn="base">
              <a:spcBef>
                <a:spcPct val="0"/>
              </a:spcBef>
              <a:spcAft>
                <a:spcPct val="0"/>
              </a:spcAft>
              <a:defRPr>
                <a:latin typeface="Times New Roman" pitchFamily="18" charset="0"/>
              </a:defRPr>
            </a:lvl1pPr>
          </a:lstStyle>
          <a:p>
            <a:pPr>
              <a:defRPr/>
            </a:pPr>
            <a:fld id="{08AA940B-E1F0-4D91-A9EB-AE28540A862D}" type="datetimeFigureOut">
              <a:rPr lang="en-US"/>
              <a:pPr>
                <a:defRPr/>
              </a:pPr>
              <a:t>11/14/2016</a:t>
            </a:fld>
            <a:endParaRPr lang="en-US"/>
          </a:p>
        </p:txBody>
      </p:sp>
      <p:sp>
        <p:nvSpPr>
          <p:cNvPr id="7" name="Footer Placeholder 4"/>
          <p:cNvSpPr>
            <a:spLocks noGrp="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8" name="Slide Number Placeholder 5"/>
          <p:cNvSpPr>
            <a:spLocks noGrp="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9E109BEB-8DEC-4005-8CAF-4B71DF044382}" type="slidenum">
              <a:rPr lang="en-US"/>
              <a:pPr>
                <a:defRPr/>
              </a:pPr>
              <a:t>‹#›</a:t>
            </a:fld>
            <a:endParaRPr lang="en-US"/>
          </a:p>
        </p:txBody>
      </p:sp>
    </p:spTree>
    <p:extLst>
      <p:ext uri="{BB962C8B-B14F-4D97-AF65-F5344CB8AC3E}">
        <p14:creationId xmlns:p14="http://schemas.microsoft.com/office/powerpoint/2010/main" val="310673135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6" name="Rectangle 5"/>
          <p:cNvSpPr>
            <a:spLocks noGrp="1" noChangeArrowheads="1"/>
          </p:cNvSpPr>
          <p:nvPr>
            <p:ph type="ftr" sz="quarter" idx="11"/>
          </p:nvPr>
        </p:nvSpPr>
        <p:spPr/>
        <p:txBody>
          <a:bodyPr/>
          <a:lstStyle>
            <a:lvl1pPr fontAlgn="base">
              <a:spcBef>
                <a:spcPct val="0"/>
              </a:spcBef>
              <a:spcAft>
                <a:spcPct val="0"/>
              </a:spcAft>
              <a:defRPr>
                <a:latin typeface="Times New Roman" pitchFamily="18" charset="0"/>
              </a:defRPr>
            </a:lvl1pPr>
          </a:lstStyle>
          <a:p>
            <a:pPr>
              <a:defRPr/>
            </a:pPr>
            <a:endParaRPr lang="en-US"/>
          </a:p>
        </p:txBody>
      </p:sp>
      <p:sp>
        <p:nvSpPr>
          <p:cNvPr id="7" name="Rectangle 6"/>
          <p:cNvSpPr>
            <a:spLocks noGrp="1" noChangeArrowheads="1"/>
          </p:cNvSpPr>
          <p:nvPr>
            <p:ph type="sldNum" sz="quarter" idx="12"/>
          </p:nvPr>
        </p:nvSpPr>
        <p:spPr/>
        <p:txBody>
          <a:bodyPr/>
          <a:lstStyle>
            <a:lvl1pPr fontAlgn="base">
              <a:spcBef>
                <a:spcPct val="0"/>
              </a:spcBef>
              <a:spcAft>
                <a:spcPct val="0"/>
              </a:spcAft>
              <a:defRPr>
                <a:latin typeface="Times New Roman" pitchFamily="18" charset="0"/>
              </a:defRPr>
            </a:lvl1pPr>
          </a:lstStyle>
          <a:p>
            <a:pPr>
              <a:defRPr/>
            </a:pPr>
            <a:fld id="{F2A5C646-8C08-4B0B-980C-44A2AE4406E4}" type="slidenum">
              <a:rPr lang="en-US"/>
              <a:pPr>
                <a:defRPr/>
              </a:pPr>
              <a:t>‹#›</a:t>
            </a:fld>
            <a:endParaRPr lang="en-US"/>
          </a:p>
        </p:txBody>
      </p:sp>
    </p:spTree>
    <p:extLst>
      <p:ext uri="{BB962C8B-B14F-4D97-AF65-F5344CB8AC3E}">
        <p14:creationId xmlns:p14="http://schemas.microsoft.com/office/powerpoint/2010/main" val="103901984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72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009942" y="3956304"/>
            <a:ext cx="5123755"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fld id="{C9FF7366-8BF3-4274-BE32-A56CFC3E7B62}" type="datetimeFigureOut">
              <a:rPr lang="en-US" smtClean="0">
                <a:solidFill>
                  <a:srgbClr val="191B0E"/>
                </a:solidFill>
              </a:rPr>
              <a:pPr/>
              <a:t>11/14/2016</a:t>
            </a:fld>
            <a:endParaRPr lang="en-US">
              <a:solidFill>
                <a:srgbClr val="191B0E"/>
              </a:solidFill>
            </a:endParaRPr>
          </a:p>
        </p:txBody>
      </p:sp>
      <p:sp>
        <p:nvSpPr>
          <p:cNvPr id="5" name="Footer Placeholder 4"/>
          <p:cNvSpPr>
            <a:spLocks noGrp="1"/>
          </p:cNvSpPr>
          <p:nvPr>
            <p:ph type="ftr" sz="quarter" idx="11"/>
          </p:nvPr>
        </p:nvSpPr>
        <p:spPr>
          <a:xfrm>
            <a:off x="1938053" y="6453386"/>
            <a:ext cx="5267533" cy="404614"/>
          </a:xfrm>
        </p:spPr>
        <p:txBody>
          <a:bodyPr/>
          <a:lstStyle>
            <a:lvl1pPr algn="ctr">
              <a:defRPr baseline="0">
                <a:solidFill>
                  <a:schemeClr val="tx2"/>
                </a:solidFill>
              </a:defRPr>
            </a:lvl1pPr>
          </a:lstStyle>
          <a:p>
            <a:endParaRPr lang="en-US">
              <a:solidFill>
                <a:srgbClr val="191B0E"/>
              </a:solidFill>
            </a:endParaRPr>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fld id="{FB2A4461-F677-4597-960C-AAFE7BD4FED8}" type="slidenum">
              <a:rPr lang="en-US" smtClean="0">
                <a:solidFill>
                  <a:srgbClr val="191B0E"/>
                </a:solidFill>
              </a:rPr>
              <a:pPr/>
              <a:t>‹#›</a:t>
            </a:fld>
            <a:endParaRPr lang="en-US">
              <a:solidFill>
                <a:srgbClr val="191B0E"/>
              </a:solidFill>
            </a:endParaRPr>
          </a:p>
        </p:txBody>
      </p:sp>
      <p:grpSp>
        <p:nvGrpSpPr>
          <p:cNvPr id="7" name="Group 6"/>
          <p:cNvGrpSpPr/>
          <p:nvPr/>
        </p:nvGrpSpPr>
        <p:grpSpPr>
          <a:xfrm>
            <a:off x="564645" y="744494"/>
            <a:ext cx="8005588"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93786176"/>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3CEB6D10-CB15-4681-A85D-8C404606505D}" type="slidenum">
              <a:rPr lang="en-US"/>
              <a:pPr>
                <a:defRPr/>
              </a:pPr>
              <a:t>‹#›</a:t>
            </a:fld>
            <a:endParaRPr lang="en-US"/>
          </a:p>
        </p:txBody>
      </p:sp>
    </p:spTree>
    <p:extLst>
      <p:ext uri="{BB962C8B-B14F-4D97-AF65-F5344CB8AC3E}">
        <p14:creationId xmlns:p14="http://schemas.microsoft.com/office/powerpoint/2010/main" val="858246387"/>
      </p:ext>
    </p:extLst>
  </p:cSld>
  <p:clrMapOvr>
    <a:masterClrMapping/>
  </p:clrMapOvr>
  <p:transition spd="slow" advTm="3000">
    <p:fade thruBlk="1"/>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9FF7366-8BF3-4274-BE32-A56CFC3E7B62}" type="datetimeFigureOut">
              <a:rPr lang="en-US" smtClean="0">
                <a:solidFill>
                  <a:srgbClr val="191B0E"/>
                </a:solidFill>
              </a:rPr>
              <a:pPr/>
              <a:t>11/14/2016</a:t>
            </a:fld>
            <a:endParaRPr lang="en-US">
              <a:solidFill>
                <a:srgbClr val="191B0E"/>
              </a:solidFill>
            </a:endParaRPr>
          </a:p>
        </p:txBody>
      </p:sp>
      <p:sp>
        <p:nvSpPr>
          <p:cNvPr id="5" name="Footer Placeholder 4"/>
          <p:cNvSpPr>
            <a:spLocks noGrp="1"/>
          </p:cNvSpPr>
          <p:nvPr>
            <p:ph type="ftr" sz="quarter" idx="11"/>
          </p:nvPr>
        </p:nvSpPr>
        <p:spPr/>
        <p:txBody>
          <a:bodyPr/>
          <a:lstStyle/>
          <a:p>
            <a:endParaRPr lang="en-US">
              <a:solidFill>
                <a:srgbClr val="191B0E"/>
              </a:solidFill>
            </a:endParaRPr>
          </a:p>
        </p:txBody>
      </p:sp>
      <p:sp>
        <p:nvSpPr>
          <p:cNvPr id="6" name="Slide Number Placeholder 5"/>
          <p:cNvSpPr>
            <a:spLocks noGrp="1"/>
          </p:cNvSpPr>
          <p:nvPr>
            <p:ph type="sldNum" sz="quarter" idx="12"/>
          </p:nvPr>
        </p:nvSpPr>
        <p:spPr/>
        <p:txBody>
          <a:bodyPr/>
          <a:lstStyle/>
          <a:p>
            <a:fld id="{FB2A4461-F677-4597-960C-AAFE7BD4FED8}" type="slidenum">
              <a:rPr lang="en-US" smtClean="0">
                <a:solidFill>
                  <a:srgbClr val="191B0E"/>
                </a:solidFill>
              </a:rPr>
              <a:pPr/>
              <a:t>‹#›</a:t>
            </a:fld>
            <a:endParaRPr lang="en-US">
              <a:solidFill>
                <a:srgbClr val="191B0E"/>
              </a:solidFill>
            </a:endParaRPr>
          </a:p>
        </p:txBody>
      </p:sp>
    </p:spTree>
    <p:extLst>
      <p:ext uri="{BB962C8B-B14F-4D97-AF65-F5344CB8AC3E}">
        <p14:creationId xmlns:p14="http://schemas.microsoft.com/office/powerpoint/2010/main" val="169950924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85"/>
            <a:ext cx="7209728" cy="2852737"/>
          </a:xfrm>
        </p:spPr>
        <p:txBody>
          <a:bodyPr anchor="b">
            <a:normAutofit/>
          </a:bodyPr>
          <a:lstStyle>
            <a:lvl1pPr algn="r">
              <a:defRPr sz="72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54193" y="6453386"/>
            <a:ext cx="1216807" cy="404614"/>
          </a:xfrm>
        </p:spPr>
        <p:txBody>
          <a:bodyPr/>
          <a:lstStyle>
            <a:lvl1pPr>
              <a:defRPr>
                <a:solidFill>
                  <a:schemeClr val="tx2"/>
                </a:solidFill>
              </a:defRPr>
            </a:lvl1pPr>
          </a:lstStyle>
          <a:p>
            <a:fld id="{C9FF7366-8BF3-4274-BE32-A56CFC3E7B62}" type="datetimeFigureOut">
              <a:rPr lang="en-US" smtClean="0">
                <a:solidFill>
                  <a:srgbClr val="EFEDE3"/>
                </a:solidFill>
              </a:rPr>
              <a:pPr/>
              <a:t>11/14/2016</a:t>
            </a:fld>
            <a:endParaRPr lang="en-US">
              <a:solidFill>
                <a:srgbClr val="EFEDE3"/>
              </a:solidFill>
            </a:endParaRPr>
          </a:p>
        </p:txBody>
      </p:sp>
      <p:sp>
        <p:nvSpPr>
          <p:cNvPr id="5" name="Footer Placeholder 4"/>
          <p:cNvSpPr>
            <a:spLocks noGrp="1"/>
          </p:cNvSpPr>
          <p:nvPr>
            <p:ph type="ftr" sz="quarter" idx="11"/>
          </p:nvPr>
        </p:nvSpPr>
        <p:spPr>
          <a:xfrm>
            <a:off x="1938246" y="6453386"/>
            <a:ext cx="5267533" cy="404614"/>
          </a:xfrm>
        </p:spPr>
        <p:txBody>
          <a:bodyPr/>
          <a:lstStyle>
            <a:lvl1pPr algn="ctr">
              <a:defRPr>
                <a:solidFill>
                  <a:schemeClr val="tx2"/>
                </a:solidFill>
              </a:defRPr>
            </a:lvl1pPr>
          </a:lstStyle>
          <a:p>
            <a:endParaRPr lang="en-US">
              <a:solidFill>
                <a:srgbClr val="EFEDE3"/>
              </a:solidFill>
            </a:endParaRPr>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FB2A4461-F677-4597-960C-AAFE7BD4FED8}" type="slidenum">
              <a:rPr lang="en-US" smtClean="0">
                <a:solidFill>
                  <a:srgbClr val="EFEDE3"/>
                </a:solidFill>
              </a:rPr>
              <a:pPr/>
              <a:t>‹#›</a:t>
            </a:fld>
            <a:endParaRPr lang="en-US">
              <a:solidFill>
                <a:srgbClr val="EFEDE3"/>
              </a:solidFill>
            </a:endParaRPr>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933500467"/>
      </p:ext>
    </p:extLst>
  </p:cSld>
  <p:clrMapOvr>
    <a:overrideClrMapping bg1="dk1" tx1="lt1" bg2="dk2" tx2="lt2" accent1="accent1" accent2="accent2" accent3="accent3" accent4="accent4" accent5="accent5" accent6="accent6" hlink="hlink" folHlink="folHlink"/>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1" y="2286002"/>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4" y="2286002"/>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9FF7366-8BF3-4274-BE32-A56CFC3E7B62}" type="datetimeFigureOut">
              <a:rPr lang="en-US" smtClean="0">
                <a:solidFill>
                  <a:srgbClr val="191B0E"/>
                </a:solidFill>
              </a:rPr>
              <a:pPr/>
              <a:t>11/14/2016</a:t>
            </a:fld>
            <a:endParaRPr lang="en-US">
              <a:solidFill>
                <a:srgbClr val="191B0E"/>
              </a:solidFill>
            </a:endParaRPr>
          </a:p>
        </p:txBody>
      </p:sp>
      <p:sp>
        <p:nvSpPr>
          <p:cNvPr id="6" name="Footer Placeholder 5"/>
          <p:cNvSpPr>
            <a:spLocks noGrp="1"/>
          </p:cNvSpPr>
          <p:nvPr>
            <p:ph type="ftr" sz="quarter" idx="11"/>
          </p:nvPr>
        </p:nvSpPr>
        <p:spPr/>
        <p:txBody>
          <a:bodyPr/>
          <a:lstStyle/>
          <a:p>
            <a:endParaRPr lang="en-US">
              <a:solidFill>
                <a:srgbClr val="191B0E"/>
              </a:solidFill>
            </a:endParaRPr>
          </a:p>
        </p:txBody>
      </p:sp>
      <p:sp>
        <p:nvSpPr>
          <p:cNvPr id="7" name="Slide Number Placeholder 6"/>
          <p:cNvSpPr>
            <a:spLocks noGrp="1"/>
          </p:cNvSpPr>
          <p:nvPr>
            <p:ph type="sldNum" sz="quarter" idx="12"/>
          </p:nvPr>
        </p:nvSpPr>
        <p:spPr/>
        <p:txBody>
          <a:bodyPr/>
          <a:lstStyle/>
          <a:p>
            <a:fld id="{FB2A4461-F677-4597-960C-AAFE7BD4FED8}" type="slidenum">
              <a:rPr lang="en-US" smtClean="0">
                <a:solidFill>
                  <a:srgbClr val="191B0E"/>
                </a:solidFill>
              </a:rPr>
              <a:pPr/>
              <a:t>‹#›</a:t>
            </a:fld>
            <a:endParaRPr lang="en-US">
              <a:solidFill>
                <a:srgbClr val="191B0E"/>
              </a:solidFill>
            </a:endParaRPr>
          </a:p>
        </p:txBody>
      </p:sp>
    </p:spTree>
    <p:extLst>
      <p:ext uri="{BB962C8B-B14F-4D97-AF65-F5344CB8AC3E}">
        <p14:creationId xmlns:p14="http://schemas.microsoft.com/office/powerpoint/2010/main" val="359251118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28700" y="2340864"/>
            <a:ext cx="3332988"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28700" y="3305232"/>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93761" y="2340864"/>
            <a:ext cx="3332988"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93761" y="3305232"/>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9FF7366-8BF3-4274-BE32-A56CFC3E7B62}" type="datetimeFigureOut">
              <a:rPr lang="en-US" smtClean="0">
                <a:solidFill>
                  <a:srgbClr val="191B0E"/>
                </a:solidFill>
              </a:rPr>
              <a:pPr/>
              <a:t>11/14/2016</a:t>
            </a:fld>
            <a:endParaRPr lang="en-US">
              <a:solidFill>
                <a:srgbClr val="191B0E"/>
              </a:solidFill>
            </a:endParaRPr>
          </a:p>
        </p:txBody>
      </p:sp>
      <p:sp>
        <p:nvSpPr>
          <p:cNvPr id="8" name="Footer Placeholder 7"/>
          <p:cNvSpPr>
            <a:spLocks noGrp="1"/>
          </p:cNvSpPr>
          <p:nvPr>
            <p:ph type="ftr" sz="quarter" idx="11"/>
          </p:nvPr>
        </p:nvSpPr>
        <p:spPr/>
        <p:txBody>
          <a:bodyPr/>
          <a:lstStyle/>
          <a:p>
            <a:endParaRPr lang="en-US">
              <a:solidFill>
                <a:srgbClr val="191B0E"/>
              </a:solidFill>
            </a:endParaRPr>
          </a:p>
        </p:txBody>
      </p:sp>
      <p:sp>
        <p:nvSpPr>
          <p:cNvPr id="9" name="Slide Number Placeholder 8"/>
          <p:cNvSpPr>
            <a:spLocks noGrp="1"/>
          </p:cNvSpPr>
          <p:nvPr>
            <p:ph type="sldNum" sz="quarter" idx="12"/>
          </p:nvPr>
        </p:nvSpPr>
        <p:spPr/>
        <p:txBody>
          <a:bodyPr/>
          <a:lstStyle/>
          <a:p>
            <a:fld id="{FB2A4461-F677-4597-960C-AAFE7BD4FED8}" type="slidenum">
              <a:rPr lang="en-US" smtClean="0">
                <a:solidFill>
                  <a:srgbClr val="191B0E"/>
                </a:solidFill>
              </a:rPr>
              <a:pPr/>
              <a:t>‹#›</a:t>
            </a:fld>
            <a:endParaRPr lang="en-US">
              <a:solidFill>
                <a:srgbClr val="191B0E"/>
              </a:solidFill>
            </a:endParaRPr>
          </a:p>
        </p:txBody>
      </p:sp>
    </p:spTree>
    <p:extLst>
      <p:ext uri="{BB962C8B-B14F-4D97-AF65-F5344CB8AC3E}">
        <p14:creationId xmlns:p14="http://schemas.microsoft.com/office/powerpoint/2010/main" val="116384846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9FF7366-8BF3-4274-BE32-A56CFC3E7B62}" type="datetimeFigureOut">
              <a:rPr lang="en-US" smtClean="0">
                <a:solidFill>
                  <a:srgbClr val="191B0E"/>
                </a:solidFill>
              </a:rPr>
              <a:pPr/>
              <a:t>11/14/2016</a:t>
            </a:fld>
            <a:endParaRPr lang="en-US">
              <a:solidFill>
                <a:srgbClr val="191B0E"/>
              </a:solidFill>
            </a:endParaRPr>
          </a:p>
        </p:txBody>
      </p:sp>
      <p:sp>
        <p:nvSpPr>
          <p:cNvPr id="4" name="Footer Placeholder 3"/>
          <p:cNvSpPr>
            <a:spLocks noGrp="1"/>
          </p:cNvSpPr>
          <p:nvPr>
            <p:ph type="ftr" sz="quarter" idx="11"/>
          </p:nvPr>
        </p:nvSpPr>
        <p:spPr/>
        <p:txBody>
          <a:bodyPr/>
          <a:lstStyle/>
          <a:p>
            <a:endParaRPr lang="en-US">
              <a:solidFill>
                <a:srgbClr val="191B0E"/>
              </a:solidFill>
            </a:endParaRPr>
          </a:p>
        </p:txBody>
      </p:sp>
      <p:sp>
        <p:nvSpPr>
          <p:cNvPr id="5" name="Slide Number Placeholder 4"/>
          <p:cNvSpPr>
            <a:spLocks noGrp="1"/>
          </p:cNvSpPr>
          <p:nvPr>
            <p:ph type="sldNum" sz="quarter" idx="12"/>
          </p:nvPr>
        </p:nvSpPr>
        <p:spPr/>
        <p:txBody>
          <a:bodyPr/>
          <a:lstStyle/>
          <a:p>
            <a:fld id="{FB2A4461-F677-4597-960C-AAFE7BD4FED8}" type="slidenum">
              <a:rPr lang="en-US" smtClean="0">
                <a:solidFill>
                  <a:srgbClr val="191B0E"/>
                </a:solidFill>
              </a:rPr>
              <a:pPr/>
              <a:t>‹#›</a:t>
            </a:fld>
            <a:endParaRPr lang="en-US">
              <a:solidFill>
                <a:srgbClr val="191B0E"/>
              </a:solidFill>
            </a:endParaRPr>
          </a:p>
        </p:txBody>
      </p:sp>
    </p:spTree>
    <p:extLst>
      <p:ext uri="{BB962C8B-B14F-4D97-AF65-F5344CB8AC3E}">
        <p14:creationId xmlns:p14="http://schemas.microsoft.com/office/powerpoint/2010/main" val="262663334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FF7366-8BF3-4274-BE32-A56CFC3E7B62}" type="datetimeFigureOut">
              <a:rPr lang="en-US" smtClean="0">
                <a:solidFill>
                  <a:srgbClr val="191B0E"/>
                </a:solidFill>
              </a:rPr>
              <a:pPr/>
              <a:t>11/14/2016</a:t>
            </a:fld>
            <a:endParaRPr lang="en-US">
              <a:solidFill>
                <a:srgbClr val="191B0E"/>
              </a:solidFill>
            </a:endParaRPr>
          </a:p>
        </p:txBody>
      </p:sp>
      <p:sp>
        <p:nvSpPr>
          <p:cNvPr id="3" name="Footer Placeholder 2"/>
          <p:cNvSpPr>
            <a:spLocks noGrp="1"/>
          </p:cNvSpPr>
          <p:nvPr>
            <p:ph type="ftr" sz="quarter" idx="11"/>
          </p:nvPr>
        </p:nvSpPr>
        <p:spPr/>
        <p:txBody>
          <a:bodyPr/>
          <a:lstStyle/>
          <a:p>
            <a:endParaRPr lang="en-US">
              <a:solidFill>
                <a:srgbClr val="191B0E"/>
              </a:solidFill>
            </a:endParaRPr>
          </a:p>
        </p:txBody>
      </p:sp>
      <p:sp>
        <p:nvSpPr>
          <p:cNvPr id="4" name="Slide Number Placeholder 3"/>
          <p:cNvSpPr>
            <a:spLocks noGrp="1"/>
          </p:cNvSpPr>
          <p:nvPr>
            <p:ph type="sldNum" sz="quarter" idx="12"/>
          </p:nvPr>
        </p:nvSpPr>
        <p:spPr/>
        <p:txBody>
          <a:bodyPr/>
          <a:lstStyle/>
          <a:p>
            <a:fld id="{FB2A4461-F677-4597-960C-AAFE7BD4FED8}" type="slidenum">
              <a:rPr lang="en-US" smtClean="0">
                <a:solidFill>
                  <a:srgbClr val="191B0E"/>
                </a:solidFill>
              </a:rPr>
              <a:pPr/>
              <a:t>‹#›</a:t>
            </a:fld>
            <a:endParaRPr lang="en-US">
              <a:solidFill>
                <a:srgbClr val="191B0E"/>
              </a:solidFill>
            </a:endParaRPr>
          </a:p>
        </p:txBody>
      </p:sp>
    </p:spTree>
    <p:extLst>
      <p:ext uri="{BB962C8B-B14F-4D97-AF65-F5344CB8AC3E}">
        <p14:creationId xmlns:p14="http://schemas.microsoft.com/office/powerpoint/2010/main" val="257475580"/>
      </p:ext>
    </p:extLst>
  </p:cSld>
  <p:clrMapOvr>
    <a:masterClrMapping/>
  </p:clrMapOvr>
  <p:extLst mod="1">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48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92015" y="685801"/>
            <a:ext cx="390906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42925" y="2856344"/>
            <a:ext cx="289179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542927" y="6453386"/>
            <a:ext cx="903429" cy="404614"/>
          </a:xfrm>
        </p:spPr>
        <p:txBody>
          <a:bodyPr/>
          <a:lstStyle>
            <a:lvl1pPr>
              <a:defRPr>
                <a:solidFill>
                  <a:schemeClr val="tx2"/>
                </a:solidFill>
              </a:defRPr>
            </a:lvl1pPr>
          </a:lstStyle>
          <a:p>
            <a:fld id="{C9FF7366-8BF3-4274-BE32-A56CFC3E7B62}" type="datetimeFigureOut">
              <a:rPr lang="en-US" smtClean="0">
                <a:solidFill>
                  <a:srgbClr val="191B0E"/>
                </a:solidFill>
              </a:rPr>
              <a:pPr/>
              <a:t>11/14/2016</a:t>
            </a:fld>
            <a:endParaRPr lang="en-US">
              <a:solidFill>
                <a:srgbClr val="191B0E"/>
              </a:solidFill>
            </a:endParaRPr>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a:solidFill>
                <a:srgbClr val="191B0E"/>
              </a:solidFill>
            </a:endParaRPr>
          </a:p>
        </p:txBody>
      </p:sp>
      <p:sp>
        <p:nvSpPr>
          <p:cNvPr id="7" name="Slide Number Placeholder 6"/>
          <p:cNvSpPr>
            <a:spLocks noGrp="1"/>
          </p:cNvSpPr>
          <p:nvPr>
            <p:ph type="sldNum" sz="quarter" idx="12"/>
          </p:nvPr>
        </p:nvSpPr>
        <p:spPr>
          <a:xfrm>
            <a:off x="7412357" y="6453386"/>
            <a:ext cx="1197219" cy="404614"/>
          </a:xfrm>
        </p:spPr>
        <p:txBody>
          <a:bodyPr/>
          <a:lstStyle>
            <a:lvl1pPr>
              <a:defRPr>
                <a:solidFill>
                  <a:schemeClr val="tx2"/>
                </a:solidFill>
              </a:defRPr>
            </a:lvl1pPr>
          </a:lstStyle>
          <a:p>
            <a:fld id="{FB2A4461-F677-4597-960C-AAFE7BD4FED8}" type="slidenum">
              <a:rPr lang="en-US" smtClean="0">
                <a:solidFill>
                  <a:srgbClr val="191B0E"/>
                </a:solidFill>
              </a:rPr>
              <a:pPr/>
              <a:t>‹#›</a:t>
            </a:fld>
            <a:endParaRPr lang="en-US">
              <a:solidFill>
                <a:srgbClr val="191B0E"/>
              </a:solidFill>
            </a:endParaRPr>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42038570"/>
      </p:ext>
    </p:extLst>
  </p:cSld>
  <p:clrMapOvr>
    <a:masterClrMapping/>
  </p:clrMapOvr>
  <p:extLst mod="1">
    <p:ext uri="{DCECCB84-F9BA-43D5-87BE-67443E8EF086}">
      <p15:sldGuideLst xmlns:p15="http://schemas.microsoft.com/office/powerpoint/2012/main"/>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rmAutofit/>
          </a:bodyPr>
          <a:lstStyle>
            <a:lvl1pPr>
              <a:lnSpc>
                <a:spcPct val="84000"/>
              </a:lnSpc>
              <a:defRPr sz="48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149090" y="4"/>
            <a:ext cx="499491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42925" y="2855968"/>
            <a:ext cx="289179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542927" y="6453386"/>
            <a:ext cx="903429" cy="404614"/>
          </a:xfrm>
        </p:spPr>
        <p:txBody>
          <a:bodyPr/>
          <a:lstStyle>
            <a:lvl1pPr>
              <a:defRPr>
                <a:solidFill>
                  <a:schemeClr val="tx2"/>
                </a:solidFill>
              </a:defRPr>
            </a:lvl1pPr>
          </a:lstStyle>
          <a:p>
            <a:fld id="{C9FF7366-8BF3-4274-BE32-A56CFC3E7B62}" type="datetimeFigureOut">
              <a:rPr lang="en-US" smtClean="0">
                <a:solidFill>
                  <a:srgbClr val="191B0E"/>
                </a:solidFill>
              </a:rPr>
              <a:pPr/>
              <a:t>11/14/2016</a:t>
            </a:fld>
            <a:endParaRPr lang="en-US">
              <a:solidFill>
                <a:srgbClr val="191B0E"/>
              </a:solidFill>
            </a:endParaRPr>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dirty="0">
              <a:solidFill>
                <a:srgbClr val="191B0E"/>
              </a:solidFill>
            </a:endParaRPr>
          </a:p>
        </p:txBody>
      </p:sp>
      <p:sp>
        <p:nvSpPr>
          <p:cNvPr id="7" name="Slide Number Placeholder 6"/>
          <p:cNvSpPr>
            <a:spLocks noGrp="1"/>
          </p:cNvSpPr>
          <p:nvPr>
            <p:ph type="sldNum" sz="quarter" idx="12"/>
          </p:nvPr>
        </p:nvSpPr>
        <p:spPr>
          <a:xfrm>
            <a:off x="7412357" y="6453386"/>
            <a:ext cx="1197219" cy="404614"/>
          </a:xfrm>
        </p:spPr>
        <p:txBody>
          <a:bodyPr/>
          <a:lstStyle>
            <a:lvl1pPr>
              <a:defRPr>
                <a:solidFill>
                  <a:schemeClr val="tx2"/>
                </a:solidFill>
              </a:defRPr>
            </a:lvl1pPr>
          </a:lstStyle>
          <a:p>
            <a:fld id="{FB2A4461-F677-4597-960C-AAFE7BD4FED8}" type="slidenum">
              <a:rPr lang="en-US" smtClean="0">
                <a:solidFill>
                  <a:srgbClr val="191B0E"/>
                </a:solidFill>
              </a:rPr>
              <a:pPr/>
              <a:t>‹#›</a:t>
            </a:fld>
            <a:endParaRPr lang="en-US">
              <a:solidFill>
                <a:srgbClr val="191B0E"/>
              </a:solidFill>
            </a:endParaRPr>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1507120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8700" y="2295528"/>
            <a:ext cx="7200900" cy="3571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9FF7366-8BF3-4274-BE32-A56CFC3E7B62}" type="datetimeFigureOut">
              <a:rPr lang="en-US" smtClean="0">
                <a:solidFill>
                  <a:srgbClr val="191B0E"/>
                </a:solidFill>
              </a:rPr>
              <a:pPr/>
              <a:t>11/14/2016</a:t>
            </a:fld>
            <a:endParaRPr lang="en-US">
              <a:solidFill>
                <a:srgbClr val="191B0E"/>
              </a:solidFill>
            </a:endParaRPr>
          </a:p>
        </p:txBody>
      </p:sp>
      <p:sp>
        <p:nvSpPr>
          <p:cNvPr id="5" name="Footer Placeholder 4"/>
          <p:cNvSpPr>
            <a:spLocks noGrp="1"/>
          </p:cNvSpPr>
          <p:nvPr>
            <p:ph type="ftr" sz="quarter" idx="11"/>
          </p:nvPr>
        </p:nvSpPr>
        <p:spPr/>
        <p:txBody>
          <a:bodyPr/>
          <a:lstStyle/>
          <a:p>
            <a:endParaRPr lang="en-US">
              <a:solidFill>
                <a:srgbClr val="191B0E"/>
              </a:solidFill>
            </a:endParaRPr>
          </a:p>
        </p:txBody>
      </p:sp>
      <p:sp>
        <p:nvSpPr>
          <p:cNvPr id="6" name="Slide Number Placeholder 5"/>
          <p:cNvSpPr>
            <a:spLocks noGrp="1"/>
          </p:cNvSpPr>
          <p:nvPr>
            <p:ph type="sldNum" sz="quarter" idx="12"/>
          </p:nvPr>
        </p:nvSpPr>
        <p:spPr/>
        <p:txBody>
          <a:bodyPr/>
          <a:lstStyle/>
          <a:p>
            <a:fld id="{FB2A4461-F677-4597-960C-AAFE7BD4FED8}" type="slidenum">
              <a:rPr lang="en-US" smtClean="0">
                <a:solidFill>
                  <a:srgbClr val="191B0E"/>
                </a:solidFill>
              </a:rPr>
              <a:pPr/>
              <a:t>‹#›</a:t>
            </a:fld>
            <a:endParaRPr lang="en-US">
              <a:solidFill>
                <a:srgbClr val="191B0E"/>
              </a:solidFill>
            </a:endParaRPr>
          </a:p>
        </p:txBody>
      </p:sp>
    </p:spTree>
    <p:extLst>
      <p:ext uri="{BB962C8B-B14F-4D97-AF65-F5344CB8AC3E}">
        <p14:creationId xmlns:p14="http://schemas.microsoft.com/office/powerpoint/2010/main" val="39182832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7433" y="624156"/>
            <a:ext cx="1174325"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8712" y="624156"/>
            <a:ext cx="6134731" cy="52432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9FF7366-8BF3-4274-BE32-A56CFC3E7B62}" type="datetimeFigureOut">
              <a:rPr lang="en-US" smtClean="0">
                <a:solidFill>
                  <a:srgbClr val="191B0E"/>
                </a:solidFill>
              </a:rPr>
              <a:pPr/>
              <a:t>11/14/2016</a:t>
            </a:fld>
            <a:endParaRPr lang="en-US">
              <a:solidFill>
                <a:srgbClr val="191B0E"/>
              </a:solidFill>
            </a:endParaRPr>
          </a:p>
        </p:txBody>
      </p:sp>
      <p:sp>
        <p:nvSpPr>
          <p:cNvPr id="5" name="Footer Placeholder 4"/>
          <p:cNvSpPr>
            <a:spLocks noGrp="1"/>
          </p:cNvSpPr>
          <p:nvPr>
            <p:ph type="ftr" sz="quarter" idx="11"/>
          </p:nvPr>
        </p:nvSpPr>
        <p:spPr/>
        <p:txBody>
          <a:bodyPr/>
          <a:lstStyle/>
          <a:p>
            <a:endParaRPr lang="en-US">
              <a:solidFill>
                <a:srgbClr val="191B0E"/>
              </a:solidFill>
            </a:endParaRPr>
          </a:p>
        </p:txBody>
      </p:sp>
      <p:sp>
        <p:nvSpPr>
          <p:cNvPr id="6" name="Slide Number Placeholder 5"/>
          <p:cNvSpPr>
            <a:spLocks noGrp="1"/>
          </p:cNvSpPr>
          <p:nvPr>
            <p:ph type="sldNum" sz="quarter" idx="12"/>
          </p:nvPr>
        </p:nvSpPr>
        <p:spPr/>
        <p:txBody>
          <a:bodyPr/>
          <a:lstStyle/>
          <a:p>
            <a:fld id="{FB2A4461-F677-4597-960C-AAFE7BD4FED8}" type="slidenum">
              <a:rPr lang="en-US" smtClean="0">
                <a:solidFill>
                  <a:srgbClr val="191B0E"/>
                </a:solidFill>
              </a:rPr>
              <a:pPr/>
              <a:t>‹#›</a:t>
            </a:fld>
            <a:endParaRPr lang="en-US">
              <a:solidFill>
                <a:srgbClr val="191B0E"/>
              </a:solidFill>
            </a:endParaRPr>
          </a:p>
        </p:txBody>
      </p:sp>
    </p:spTree>
    <p:extLst>
      <p:ext uri="{BB962C8B-B14F-4D97-AF65-F5344CB8AC3E}">
        <p14:creationId xmlns:p14="http://schemas.microsoft.com/office/powerpoint/2010/main" val="17664293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0F4442E-E254-4611-8C6A-DC013E6850D4}" type="slidenum">
              <a:rPr lang="en-US"/>
              <a:pPr>
                <a:defRPr/>
              </a:pPr>
              <a:t>‹#›</a:t>
            </a:fld>
            <a:endParaRPr lang="en-US"/>
          </a:p>
        </p:txBody>
      </p:sp>
    </p:spTree>
    <p:extLst>
      <p:ext uri="{BB962C8B-B14F-4D97-AF65-F5344CB8AC3E}">
        <p14:creationId xmlns:p14="http://schemas.microsoft.com/office/powerpoint/2010/main" val="1844032349"/>
      </p:ext>
    </p:extLst>
  </p:cSld>
  <p:clrMapOvr>
    <a:masterClrMapping/>
  </p:clrMapOvr>
  <p:transition spd="slow" advTm="3000">
    <p:fade thruBlk="1"/>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436346" y="1788454"/>
            <a:ext cx="6270922" cy="2098226"/>
          </a:xfrm>
        </p:spPr>
        <p:txBody>
          <a:bodyPr anchor="b">
            <a:noAutofit/>
          </a:bodyPr>
          <a:lstStyle>
            <a:lvl1pPr algn="ctr">
              <a:defRPr sz="7200" cap="all" baseline="0">
                <a:solidFill>
                  <a:schemeClr val="tx2"/>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2009937" y="3956294"/>
            <a:ext cx="5123755"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564644" y="6453386"/>
            <a:ext cx="1205958" cy="404614"/>
          </a:xfrm>
        </p:spPr>
        <p:txBody>
          <a:bodyPr/>
          <a:lstStyle>
            <a:lvl1pPr>
              <a:defRPr baseline="0">
                <a:solidFill>
                  <a:schemeClr val="tx2"/>
                </a:solidFill>
              </a:defRPr>
            </a:lvl1pPr>
          </a:lstStyle>
          <a:p>
            <a:fld id="{C9FF7366-8BF3-4274-BE32-A56CFC3E7B62}" type="datetimeFigureOut">
              <a:rPr lang="en-US" smtClean="0">
                <a:solidFill>
                  <a:srgbClr val="191B0E"/>
                </a:solidFill>
              </a:rPr>
              <a:pPr/>
              <a:t>11/14/2016</a:t>
            </a:fld>
            <a:endParaRPr lang="en-US">
              <a:solidFill>
                <a:srgbClr val="191B0E"/>
              </a:solidFill>
            </a:endParaRPr>
          </a:p>
        </p:txBody>
      </p:sp>
      <p:sp>
        <p:nvSpPr>
          <p:cNvPr id="5" name="Footer Placeholder 4"/>
          <p:cNvSpPr>
            <a:spLocks noGrp="1"/>
          </p:cNvSpPr>
          <p:nvPr>
            <p:ph type="ftr" sz="quarter" idx="11"/>
          </p:nvPr>
        </p:nvSpPr>
        <p:spPr>
          <a:xfrm>
            <a:off x="1938048" y="6453386"/>
            <a:ext cx="5267533" cy="404614"/>
          </a:xfrm>
        </p:spPr>
        <p:txBody>
          <a:bodyPr/>
          <a:lstStyle>
            <a:lvl1pPr algn="ctr">
              <a:defRPr baseline="0">
                <a:solidFill>
                  <a:schemeClr val="tx2"/>
                </a:solidFill>
              </a:defRPr>
            </a:lvl1pPr>
          </a:lstStyle>
          <a:p>
            <a:endParaRPr lang="en-US">
              <a:solidFill>
                <a:srgbClr val="191B0E"/>
              </a:solidFill>
            </a:endParaRPr>
          </a:p>
        </p:txBody>
      </p:sp>
      <p:sp>
        <p:nvSpPr>
          <p:cNvPr id="6" name="Slide Number Placeholder 5"/>
          <p:cNvSpPr>
            <a:spLocks noGrp="1"/>
          </p:cNvSpPr>
          <p:nvPr>
            <p:ph type="sldNum" sz="quarter" idx="12"/>
          </p:nvPr>
        </p:nvSpPr>
        <p:spPr>
          <a:xfrm>
            <a:off x="7373012" y="6453386"/>
            <a:ext cx="1197219" cy="404614"/>
          </a:xfrm>
        </p:spPr>
        <p:txBody>
          <a:bodyPr/>
          <a:lstStyle>
            <a:lvl1pPr>
              <a:defRPr baseline="0">
                <a:solidFill>
                  <a:schemeClr val="tx2"/>
                </a:solidFill>
              </a:defRPr>
            </a:lvl1pPr>
          </a:lstStyle>
          <a:p>
            <a:fld id="{FB2A4461-F677-4597-960C-AAFE7BD4FED8}" type="slidenum">
              <a:rPr lang="en-US" smtClean="0">
                <a:solidFill>
                  <a:srgbClr val="191B0E"/>
                </a:solidFill>
              </a:rPr>
              <a:pPr/>
              <a:t>‹#›</a:t>
            </a:fld>
            <a:endParaRPr lang="en-US">
              <a:solidFill>
                <a:srgbClr val="191B0E"/>
              </a:solidFill>
            </a:endParaRPr>
          </a:p>
        </p:txBody>
      </p:sp>
      <p:grpSp>
        <p:nvGrpSpPr>
          <p:cNvPr id="7" name="Group 6"/>
          <p:cNvGrpSpPr/>
          <p:nvPr/>
        </p:nvGrpSpPr>
        <p:grpSpPr>
          <a:xfrm>
            <a:off x="564645" y="744484"/>
            <a:ext cx="8005588"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773563905"/>
      </p:ext>
    </p:extLst>
  </p:cSld>
  <p:clrMapOvr>
    <a:overrideClrMapping bg1="lt1" tx1="dk1" bg2="lt2" tx2="dk2" accent1="accent1" accent2="accent2" accent3="accent3" accent4="accent4" accent5="accent5" accent6="accent6" hlink="hlink" folHlink="folHlink"/>
  </p:clrMapOvr>
  <p:extLst mod="1">
    <p:ext uri="{DCECCB84-F9BA-43D5-87BE-67443E8EF086}">
      <p15:sldGuideLst xmlns:p15="http://schemas.microsoft.com/office/powerpoint/2012/main"/>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9FF7366-8BF3-4274-BE32-A56CFC3E7B62}" type="datetimeFigureOut">
              <a:rPr lang="en-US" smtClean="0">
                <a:solidFill>
                  <a:srgbClr val="191B0E"/>
                </a:solidFill>
              </a:rPr>
              <a:pPr/>
              <a:t>11/14/2016</a:t>
            </a:fld>
            <a:endParaRPr lang="en-US">
              <a:solidFill>
                <a:srgbClr val="191B0E"/>
              </a:solidFill>
            </a:endParaRPr>
          </a:p>
        </p:txBody>
      </p:sp>
      <p:sp>
        <p:nvSpPr>
          <p:cNvPr id="5" name="Footer Placeholder 4"/>
          <p:cNvSpPr>
            <a:spLocks noGrp="1"/>
          </p:cNvSpPr>
          <p:nvPr>
            <p:ph type="ftr" sz="quarter" idx="11"/>
          </p:nvPr>
        </p:nvSpPr>
        <p:spPr/>
        <p:txBody>
          <a:bodyPr/>
          <a:lstStyle/>
          <a:p>
            <a:endParaRPr lang="en-US">
              <a:solidFill>
                <a:srgbClr val="191B0E"/>
              </a:solidFill>
            </a:endParaRPr>
          </a:p>
        </p:txBody>
      </p:sp>
      <p:sp>
        <p:nvSpPr>
          <p:cNvPr id="6" name="Slide Number Placeholder 5"/>
          <p:cNvSpPr>
            <a:spLocks noGrp="1"/>
          </p:cNvSpPr>
          <p:nvPr>
            <p:ph type="sldNum" sz="quarter" idx="12"/>
          </p:nvPr>
        </p:nvSpPr>
        <p:spPr/>
        <p:txBody>
          <a:bodyPr/>
          <a:lstStyle/>
          <a:p>
            <a:fld id="{FB2A4461-F677-4597-960C-AAFE7BD4FED8}" type="slidenum">
              <a:rPr lang="en-US" smtClean="0">
                <a:solidFill>
                  <a:srgbClr val="191B0E"/>
                </a:solidFill>
              </a:rPr>
              <a:pPr/>
              <a:t>‹#›</a:t>
            </a:fld>
            <a:endParaRPr lang="en-US">
              <a:solidFill>
                <a:srgbClr val="191B0E"/>
              </a:solidFill>
            </a:endParaRPr>
          </a:p>
        </p:txBody>
      </p:sp>
    </p:spTree>
    <p:extLst>
      <p:ext uri="{BB962C8B-B14F-4D97-AF65-F5344CB8AC3E}">
        <p14:creationId xmlns:p14="http://schemas.microsoft.com/office/powerpoint/2010/main" val="206165806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73769" y="1301375"/>
            <a:ext cx="7209728" cy="2852737"/>
          </a:xfrm>
        </p:spPr>
        <p:txBody>
          <a:bodyPr anchor="b">
            <a:normAutofit/>
          </a:bodyPr>
          <a:lstStyle>
            <a:lvl1pPr algn="r">
              <a:defRPr sz="7200" cap="all" baseline="0">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73769" y="4216328"/>
            <a:ext cx="7209728"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554188" y="6453386"/>
            <a:ext cx="1216807" cy="404614"/>
          </a:xfrm>
        </p:spPr>
        <p:txBody>
          <a:bodyPr/>
          <a:lstStyle>
            <a:lvl1pPr>
              <a:defRPr>
                <a:solidFill>
                  <a:schemeClr val="tx2"/>
                </a:solidFill>
              </a:defRPr>
            </a:lvl1pPr>
          </a:lstStyle>
          <a:p>
            <a:fld id="{C9FF7366-8BF3-4274-BE32-A56CFC3E7B62}" type="datetimeFigureOut">
              <a:rPr lang="en-US" smtClean="0">
                <a:solidFill>
                  <a:srgbClr val="EFEDE3"/>
                </a:solidFill>
              </a:rPr>
              <a:pPr/>
              <a:t>11/14/2016</a:t>
            </a:fld>
            <a:endParaRPr lang="en-US">
              <a:solidFill>
                <a:srgbClr val="EFEDE3"/>
              </a:solidFill>
            </a:endParaRPr>
          </a:p>
        </p:txBody>
      </p:sp>
      <p:sp>
        <p:nvSpPr>
          <p:cNvPr id="5" name="Footer Placeholder 4"/>
          <p:cNvSpPr>
            <a:spLocks noGrp="1"/>
          </p:cNvSpPr>
          <p:nvPr>
            <p:ph type="ftr" sz="quarter" idx="11"/>
          </p:nvPr>
        </p:nvSpPr>
        <p:spPr>
          <a:xfrm>
            <a:off x="1938241" y="6453386"/>
            <a:ext cx="5267533" cy="404614"/>
          </a:xfrm>
        </p:spPr>
        <p:txBody>
          <a:bodyPr/>
          <a:lstStyle>
            <a:lvl1pPr algn="ctr">
              <a:defRPr>
                <a:solidFill>
                  <a:schemeClr val="tx2"/>
                </a:solidFill>
              </a:defRPr>
            </a:lvl1pPr>
          </a:lstStyle>
          <a:p>
            <a:endParaRPr lang="en-US">
              <a:solidFill>
                <a:srgbClr val="EFEDE3"/>
              </a:solidFill>
            </a:endParaRPr>
          </a:p>
        </p:txBody>
      </p:sp>
      <p:sp>
        <p:nvSpPr>
          <p:cNvPr id="6" name="Slide Number Placeholder 5"/>
          <p:cNvSpPr>
            <a:spLocks noGrp="1"/>
          </p:cNvSpPr>
          <p:nvPr>
            <p:ph type="sldNum" sz="quarter" idx="12"/>
          </p:nvPr>
        </p:nvSpPr>
        <p:spPr>
          <a:xfrm>
            <a:off x="7373012" y="6453386"/>
            <a:ext cx="1197219" cy="404614"/>
          </a:xfrm>
        </p:spPr>
        <p:txBody>
          <a:bodyPr/>
          <a:lstStyle>
            <a:lvl1pPr>
              <a:defRPr>
                <a:solidFill>
                  <a:schemeClr val="tx2"/>
                </a:solidFill>
              </a:defRPr>
            </a:lvl1pPr>
          </a:lstStyle>
          <a:p>
            <a:fld id="{FB2A4461-F677-4597-960C-AAFE7BD4FED8}" type="slidenum">
              <a:rPr lang="en-US" smtClean="0">
                <a:solidFill>
                  <a:srgbClr val="EFEDE3"/>
                </a:solidFill>
              </a:rPr>
              <a:pPr/>
              <a:t>‹#›</a:t>
            </a:fld>
            <a:endParaRPr lang="en-US">
              <a:solidFill>
                <a:srgbClr val="EFEDE3"/>
              </a:solidFill>
            </a:endParaRPr>
          </a:p>
        </p:txBody>
      </p:sp>
      <p:sp>
        <p:nvSpPr>
          <p:cNvPr id="7" name="Freeform 6"/>
          <p:cNvSpPr/>
          <p:nvPr/>
        </p:nvSpPr>
        <p:spPr bwMode="auto">
          <a:xfrm>
            <a:off x="6113972" y="1685652"/>
            <a:ext cx="2456260"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3356301769"/>
      </p:ext>
    </p:extLst>
  </p:cSld>
  <p:clrMapOvr>
    <a:overrideClrMapping bg1="dk1" tx1="lt1" bg2="dk2" tx2="lt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028701" y="2286002"/>
            <a:ext cx="3335840"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894054" y="2286002"/>
            <a:ext cx="3335840"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9FF7366-8BF3-4274-BE32-A56CFC3E7B62}" type="datetimeFigureOut">
              <a:rPr lang="en-US" smtClean="0">
                <a:solidFill>
                  <a:srgbClr val="191B0E"/>
                </a:solidFill>
              </a:rPr>
              <a:pPr/>
              <a:t>11/14/2016</a:t>
            </a:fld>
            <a:endParaRPr lang="en-US">
              <a:solidFill>
                <a:srgbClr val="191B0E"/>
              </a:solidFill>
            </a:endParaRPr>
          </a:p>
        </p:txBody>
      </p:sp>
      <p:sp>
        <p:nvSpPr>
          <p:cNvPr id="6" name="Footer Placeholder 5"/>
          <p:cNvSpPr>
            <a:spLocks noGrp="1"/>
          </p:cNvSpPr>
          <p:nvPr>
            <p:ph type="ftr" sz="quarter" idx="11"/>
          </p:nvPr>
        </p:nvSpPr>
        <p:spPr/>
        <p:txBody>
          <a:bodyPr/>
          <a:lstStyle/>
          <a:p>
            <a:endParaRPr lang="en-US">
              <a:solidFill>
                <a:srgbClr val="191B0E"/>
              </a:solidFill>
            </a:endParaRPr>
          </a:p>
        </p:txBody>
      </p:sp>
      <p:sp>
        <p:nvSpPr>
          <p:cNvPr id="7" name="Slide Number Placeholder 6"/>
          <p:cNvSpPr>
            <a:spLocks noGrp="1"/>
          </p:cNvSpPr>
          <p:nvPr>
            <p:ph type="sldNum" sz="quarter" idx="12"/>
          </p:nvPr>
        </p:nvSpPr>
        <p:spPr/>
        <p:txBody>
          <a:bodyPr/>
          <a:lstStyle/>
          <a:p>
            <a:fld id="{FB2A4461-F677-4597-960C-AAFE7BD4FED8}" type="slidenum">
              <a:rPr lang="en-US" smtClean="0">
                <a:solidFill>
                  <a:srgbClr val="191B0E"/>
                </a:solidFill>
              </a:rPr>
              <a:pPr/>
              <a:t>‹#›</a:t>
            </a:fld>
            <a:endParaRPr lang="en-US">
              <a:solidFill>
                <a:srgbClr val="191B0E"/>
              </a:solidFill>
            </a:endParaRPr>
          </a:p>
        </p:txBody>
      </p:sp>
    </p:spTree>
    <p:extLst>
      <p:ext uri="{BB962C8B-B14F-4D97-AF65-F5344CB8AC3E}">
        <p14:creationId xmlns:p14="http://schemas.microsoft.com/office/powerpoint/2010/main" val="183296388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28700" y="685800"/>
            <a:ext cx="7200900" cy="1485900"/>
          </a:xfrm>
        </p:spPr>
        <p:txBody>
          <a:bodyPr/>
          <a:lstStyle>
            <a:lvl1pPr>
              <a:defRPr>
                <a:solidFill>
                  <a:schemeClr val="tx2"/>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1028700" y="2340864"/>
            <a:ext cx="3332988"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28700" y="3305222"/>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893761" y="2340864"/>
            <a:ext cx="3332988"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893761" y="3305222"/>
            <a:ext cx="3332988"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C9FF7366-8BF3-4274-BE32-A56CFC3E7B62}" type="datetimeFigureOut">
              <a:rPr lang="en-US" smtClean="0">
                <a:solidFill>
                  <a:srgbClr val="191B0E"/>
                </a:solidFill>
              </a:rPr>
              <a:pPr/>
              <a:t>11/14/2016</a:t>
            </a:fld>
            <a:endParaRPr lang="en-US">
              <a:solidFill>
                <a:srgbClr val="191B0E"/>
              </a:solidFill>
            </a:endParaRPr>
          </a:p>
        </p:txBody>
      </p:sp>
      <p:sp>
        <p:nvSpPr>
          <p:cNvPr id="8" name="Footer Placeholder 7"/>
          <p:cNvSpPr>
            <a:spLocks noGrp="1"/>
          </p:cNvSpPr>
          <p:nvPr>
            <p:ph type="ftr" sz="quarter" idx="11"/>
          </p:nvPr>
        </p:nvSpPr>
        <p:spPr/>
        <p:txBody>
          <a:bodyPr/>
          <a:lstStyle/>
          <a:p>
            <a:endParaRPr lang="en-US">
              <a:solidFill>
                <a:srgbClr val="191B0E"/>
              </a:solidFill>
            </a:endParaRPr>
          </a:p>
        </p:txBody>
      </p:sp>
      <p:sp>
        <p:nvSpPr>
          <p:cNvPr id="9" name="Slide Number Placeholder 8"/>
          <p:cNvSpPr>
            <a:spLocks noGrp="1"/>
          </p:cNvSpPr>
          <p:nvPr>
            <p:ph type="sldNum" sz="quarter" idx="12"/>
          </p:nvPr>
        </p:nvSpPr>
        <p:spPr/>
        <p:txBody>
          <a:bodyPr/>
          <a:lstStyle/>
          <a:p>
            <a:fld id="{FB2A4461-F677-4597-960C-AAFE7BD4FED8}" type="slidenum">
              <a:rPr lang="en-US" smtClean="0">
                <a:solidFill>
                  <a:srgbClr val="191B0E"/>
                </a:solidFill>
              </a:rPr>
              <a:pPr/>
              <a:t>‹#›</a:t>
            </a:fld>
            <a:endParaRPr lang="en-US">
              <a:solidFill>
                <a:srgbClr val="191B0E"/>
              </a:solidFill>
            </a:endParaRPr>
          </a:p>
        </p:txBody>
      </p:sp>
    </p:spTree>
    <p:extLst>
      <p:ext uri="{BB962C8B-B14F-4D97-AF65-F5344CB8AC3E}">
        <p14:creationId xmlns:p14="http://schemas.microsoft.com/office/powerpoint/2010/main" val="389547608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C9FF7366-8BF3-4274-BE32-A56CFC3E7B62}" type="datetimeFigureOut">
              <a:rPr lang="en-US" smtClean="0">
                <a:solidFill>
                  <a:srgbClr val="191B0E"/>
                </a:solidFill>
              </a:rPr>
              <a:pPr/>
              <a:t>11/14/2016</a:t>
            </a:fld>
            <a:endParaRPr lang="en-US">
              <a:solidFill>
                <a:srgbClr val="191B0E"/>
              </a:solidFill>
            </a:endParaRPr>
          </a:p>
        </p:txBody>
      </p:sp>
      <p:sp>
        <p:nvSpPr>
          <p:cNvPr id="4" name="Footer Placeholder 3"/>
          <p:cNvSpPr>
            <a:spLocks noGrp="1"/>
          </p:cNvSpPr>
          <p:nvPr>
            <p:ph type="ftr" sz="quarter" idx="11"/>
          </p:nvPr>
        </p:nvSpPr>
        <p:spPr/>
        <p:txBody>
          <a:bodyPr/>
          <a:lstStyle/>
          <a:p>
            <a:endParaRPr lang="en-US">
              <a:solidFill>
                <a:srgbClr val="191B0E"/>
              </a:solidFill>
            </a:endParaRPr>
          </a:p>
        </p:txBody>
      </p:sp>
      <p:sp>
        <p:nvSpPr>
          <p:cNvPr id="5" name="Slide Number Placeholder 4"/>
          <p:cNvSpPr>
            <a:spLocks noGrp="1"/>
          </p:cNvSpPr>
          <p:nvPr>
            <p:ph type="sldNum" sz="quarter" idx="12"/>
          </p:nvPr>
        </p:nvSpPr>
        <p:spPr/>
        <p:txBody>
          <a:bodyPr/>
          <a:lstStyle/>
          <a:p>
            <a:fld id="{FB2A4461-F677-4597-960C-AAFE7BD4FED8}" type="slidenum">
              <a:rPr lang="en-US" smtClean="0">
                <a:solidFill>
                  <a:srgbClr val="191B0E"/>
                </a:solidFill>
              </a:rPr>
              <a:pPr/>
              <a:t>‹#›</a:t>
            </a:fld>
            <a:endParaRPr lang="en-US">
              <a:solidFill>
                <a:srgbClr val="191B0E"/>
              </a:solidFill>
            </a:endParaRPr>
          </a:p>
        </p:txBody>
      </p:sp>
    </p:spTree>
    <p:extLst>
      <p:ext uri="{BB962C8B-B14F-4D97-AF65-F5344CB8AC3E}">
        <p14:creationId xmlns:p14="http://schemas.microsoft.com/office/powerpoint/2010/main" val="219231695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9FF7366-8BF3-4274-BE32-A56CFC3E7B62}" type="datetimeFigureOut">
              <a:rPr lang="en-US" smtClean="0">
                <a:solidFill>
                  <a:srgbClr val="191B0E"/>
                </a:solidFill>
              </a:rPr>
              <a:pPr/>
              <a:t>11/14/2016</a:t>
            </a:fld>
            <a:endParaRPr lang="en-US">
              <a:solidFill>
                <a:srgbClr val="191B0E"/>
              </a:solidFill>
            </a:endParaRPr>
          </a:p>
        </p:txBody>
      </p:sp>
      <p:sp>
        <p:nvSpPr>
          <p:cNvPr id="3" name="Footer Placeholder 2"/>
          <p:cNvSpPr>
            <a:spLocks noGrp="1"/>
          </p:cNvSpPr>
          <p:nvPr>
            <p:ph type="ftr" sz="quarter" idx="11"/>
          </p:nvPr>
        </p:nvSpPr>
        <p:spPr/>
        <p:txBody>
          <a:bodyPr/>
          <a:lstStyle/>
          <a:p>
            <a:endParaRPr lang="en-US">
              <a:solidFill>
                <a:srgbClr val="191B0E"/>
              </a:solidFill>
            </a:endParaRPr>
          </a:p>
        </p:txBody>
      </p:sp>
      <p:sp>
        <p:nvSpPr>
          <p:cNvPr id="4" name="Slide Number Placeholder 3"/>
          <p:cNvSpPr>
            <a:spLocks noGrp="1"/>
          </p:cNvSpPr>
          <p:nvPr>
            <p:ph type="sldNum" sz="quarter" idx="12"/>
          </p:nvPr>
        </p:nvSpPr>
        <p:spPr/>
        <p:txBody>
          <a:bodyPr/>
          <a:lstStyle/>
          <a:p>
            <a:fld id="{FB2A4461-F677-4597-960C-AAFE7BD4FED8}" type="slidenum">
              <a:rPr lang="en-US" smtClean="0">
                <a:solidFill>
                  <a:srgbClr val="191B0E"/>
                </a:solidFill>
              </a:rPr>
              <a:pPr/>
              <a:t>‹#›</a:t>
            </a:fld>
            <a:endParaRPr lang="en-US">
              <a:solidFill>
                <a:srgbClr val="191B0E"/>
              </a:solidFill>
            </a:endParaRPr>
          </a:p>
        </p:txBody>
      </p:sp>
    </p:spTree>
    <p:extLst>
      <p:ext uri="{BB962C8B-B14F-4D97-AF65-F5344CB8AC3E}">
        <p14:creationId xmlns:p14="http://schemas.microsoft.com/office/powerpoint/2010/main" val="4173873629"/>
      </p:ext>
    </p:extLst>
  </p:cSld>
  <p:clrMapOvr>
    <a:masterClrMapping/>
  </p:clrMapOvr>
  <p:extLst mod="1">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Autofit/>
          </a:bodyPr>
          <a:lstStyle>
            <a:lvl1pPr>
              <a:lnSpc>
                <a:spcPct val="84000"/>
              </a:lnSpc>
              <a:defRPr sz="4800" baseline="0">
                <a:solidFill>
                  <a:schemeClr val="tx2"/>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692015" y="685801"/>
            <a:ext cx="390906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42925" y="2856344"/>
            <a:ext cx="289179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542927" y="6453386"/>
            <a:ext cx="903429" cy="404614"/>
          </a:xfrm>
        </p:spPr>
        <p:txBody>
          <a:bodyPr/>
          <a:lstStyle>
            <a:lvl1pPr>
              <a:defRPr>
                <a:solidFill>
                  <a:schemeClr val="tx2"/>
                </a:solidFill>
              </a:defRPr>
            </a:lvl1pPr>
          </a:lstStyle>
          <a:p>
            <a:fld id="{C9FF7366-8BF3-4274-BE32-A56CFC3E7B62}" type="datetimeFigureOut">
              <a:rPr lang="en-US" smtClean="0">
                <a:solidFill>
                  <a:srgbClr val="191B0E"/>
                </a:solidFill>
              </a:rPr>
              <a:pPr/>
              <a:t>11/14/2016</a:t>
            </a:fld>
            <a:endParaRPr lang="en-US">
              <a:solidFill>
                <a:srgbClr val="191B0E"/>
              </a:solidFill>
            </a:endParaRPr>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a:solidFill>
                <a:srgbClr val="191B0E"/>
              </a:solidFill>
            </a:endParaRPr>
          </a:p>
        </p:txBody>
      </p:sp>
      <p:sp>
        <p:nvSpPr>
          <p:cNvPr id="7" name="Slide Number Placeholder 6"/>
          <p:cNvSpPr>
            <a:spLocks noGrp="1"/>
          </p:cNvSpPr>
          <p:nvPr>
            <p:ph type="sldNum" sz="quarter" idx="12"/>
          </p:nvPr>
        </p:nvSpPr>
        <p:spPr>
          <a:xfrm>
            <a:off x="7412357" y="6453386"/>
            <a:ext cx="1197219" cy="404614"/>
          </a:xfrm>
        </p:spPr>
        <p:txBody>
          <a:bodyPr/>
          <a:lstStyle>
            <a:lvl1pPr>
              <a:defRPr>
                <a:solidFill>
                  <a:schemeClr val="tx2"/>
                </a:solidFill>
              </a:defRPr>
            </a:lvl1pPr>
          </a:lstStyle>
          <a:p>
            <a:fld id="{FB2A4461-F677-4597-960C-AAFE7BD4FED8}" type="slidenum">
              <a:rPr lang="en-US" smtClean="0">
                <a:solidFill>
                  <a:srgbClr val="191B0E"/>
                </a:solidFill>
              </a:rPr>
              <a:pPr/>
              <a:t>‹#›</a:t>
            </a:fld>
            <a:endParaRPr lang="en-US">
              <a:solidFill>
                <a:srgbClr val="191B0E"/>
              </a:solidFill>
            </a:endParaRPr>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79880681"/>
      </p:ext>
    </p:extLst>
  </p:cSld>
  <p:clrMapOvr>
    <a:masterClrMapping/>
  </p:clrMapOvr>
  <p:extLst mod="1">
    <p:ext uri="{DCECCB84-F9BA-43D5-87BE-67443E8EF086}">
      <p15:sldGuideLst xmlns:p15="http://schemas.microsoft.com/office/powerpoint/2012/main"/>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376"/>
            <a:ext cx="397764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542925" y="685800"/>
            <a:ext cx="2891790" cy="2157884"/>
          </a:xfrm>
        </p:spPr>
        <p:txBody>
          <a:bodyPr anchor="t">
            <a:normAutofit/>
          </a:bodyPr>
          <a:lstStyle>
            <a:lvl1pPr>
              <a:lnSpc>
                <a:spcPct val="84000"/>
              </a:lnSpc>
              <a:defRPr sz="4800" baseline="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149090" y="4"/>
            <a:ext cx="499491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542925" y="2855968"/>
            <a:ext cx="289179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a:xfrm>
            <a:off x="542927" y="6453386"/>
            <a:ext cx="903429" cy="404614"/>
          </a:xfrm>
        </p:spPr>
        <p:txBody>
          <a:bodyPr/>
          <a:lstStyle>
            <a:lvl1pPr>
              <a:defRPr>
                <a:solidFill>
                  <a:schemeClr val="tx2"/>
                </a:solidFill>
              </a:defRPr>
            </a:lvl1pPr>
          </a:lstStyle>
          <a:p>
            <a:fld id="{C9FF7366-8BF3-4274-BE32-A56CFC3E7B62}" type="datetimeFigureOut">
              <a:rPr lang="en-US" smtClean="0">
                <a:solidFill>
                  <a:srgbClr val="191B0E"/>
                </a:solidFill>
              </a:rPr>
              <a:pPr/>
              <a:t>11/14/2016</a:t>
            </a:fld>
            <a:endParaRPr lang="en-US">
              <a:solidFill>
                <a:srgbClr val="191B0E"/>
              </a:solidFill>
            </a:endParaRPr>
          </a:p>
        </p:txBody>
      </p:sp>
      <p:sp>
        <p:nvSpPr>
          <p:cNvPr id="6" name="Footer Placeholder 5"/>
          <p:cNvSpPr>
            <a:spLocks noGrp="1"/>
          </p:cNvSpPr>
          <p:nvPr>
            <p:ph type="ftr" sz="quarter" idx="11"/>
          </p:nvPr>
        </p:nvSpPr>
        <p:spPr>
          <a:xfrm>
            <a:off x="1654459" y="6453386"/>
            <a:ext cx="1780256" cy="404614"/>
          </a:xfrm>
        </p:spPr>
        <p:txBody>
          <a:bodyPr/>
          <a:lstStyle>
            <a:lvl1pPr>
              <a:defRPr>
                <a:solidFill>
                  <a:schemeClr val="tx2"/>
                </a:solidFill>
              </a:defRPr>
            </a:lvl1pPr>
          </a:lstStyle>
          <a:p>
            <a:endParaRPr lang="en-US" dirty="0">
              <a:solidFill>
                <a:srgbClr val="191B0E"/>
              </a:solidFill>
            </a:endParaRPr>
          </a:p>
        </p:txBody>
      </p:sp>
      <p:sp>
        <p:nvSpPr>
          <p:cNvPr id="7" name="Slide Number Placeholder 6"/>
          <p:cNvSpPr>
            <a:spLocks noGrp="1"/>
          </p:cNvSpPr>
          <p:nvPr>
            <p:ph type="sldNum" sz="quarter" idx="12"/>
          </p:nvPr>
        </p:nvSpPr>
        <p:spPr>
          <a:xfrm>
            <a:off x="7412357" y="6453386"/>
            <a:ext cx="1197219" cy="404614"/>
          </a:xfrm>
        </p:spPr>
        <p:txBody>
          <a:bodyPr/>
          <a:lstStyle>
            <a:lvl1pPr>
              <a:defRPr>
                <a:solidFill>
                  <a:schemeClr val="tx2"/>
                </a:solidFill>
              </a:defRPr>
            </a:lvl1pPr>
          </a:lstStyle>
          <a:p>
            <a:fld id="{FB2A4461-F677-4597-960C-AAFE7BD4FED8}" type="slidenum">
              <a:rPr lang="en-US" smtClean="0">
                <a:solidFill>
                  <a:srgbClr val="191B0E"/>
                </a:solidFill>
              </a:rPr>
              <a:pPr/>
              <a:t>‹#›</a:t>
            </a:fld>
            <a:endParaRPr lang="en-US">
              <a:solidFill>
                <a:srgbClr val="191B0E"/>
              </a:solidFill>
            </a:endParaRPr>
          </a:p>
        </p:txBody>
      </p:sp>
      <p:sp>
        <p:nvSpPr>
          <p:cNvPr id="9" name="Rectangle 8"/>
          <p:cNvSpPr/>
          <p:nvPr/>
        </p:nvSpPr>
        <p:spPr>
          <a:xfrm>
            <a:off x="3977640"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4206134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8700" y="2295528"/>
            <a:ext cx="7200900" cy="35718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9FF7366-8BF3-4274-BE32-A56CFC3E7B62}" type="datetimeFigureOut">
              <a:rPr lang="en-US" smtClean="0">
                <a:solidFill>
                  <a:srgbClr val="191B0E"/>
                </a:solidFill>
              </a:rPr>
              <a:pPr/>
              <a:t>11/14/2016</a:t>
            </a:fld>
            <a:endParaRPr lang="en-US">
              <a:solidFill>
                <a:srgbClr val="191B0E"/>
              </a:solidFill>
            </a:endParaRPr>
          </a:p>
        </p:txBody>
      </p:sp>
      <p:sp>
        <p:nvSpPr>
          <p:cNvPr id="5" name="Footer Placeholder 4"/>
          <p:cNvSpPr>
            <a:spLocks noGrp="1"/>
          </p:cNvSpPr>
          <p:nvPr>
            <p:ph type="ftr" sz="quarter" idx="11"/>
          </p:nvPr>
        </p:nvSpPr>
        <p:spPr/>
        <p:txBody>
          <a:bodyPr/>
          <a:lstStyle/>
          <a:p>
            <a:endParaRPr lang="en-US">
              <a:solidFill>
                <a:srgbClr val="191B0E"/>
              </a:solidFill>
            </a:endParaRPr>
          </a:p>
        </p:txBody>
      </p:sp>
      <p:sp>
        <p:nvSpPr>
          <p:cNvPr id="6" name="Slide Number Placeholder 5"/>
          <p:cNvSpPr>
            <a:spLocks noGrp="1"/>
          </p:cNvSpPr>
          <p:nvPr>
            <p:ph type="sldNum" sz="quarter" idx="12"/>
          </p:nvPr>
        </p:nvSpPr>
        <p:spPr/>
        <p:txBody>
          <a:bodyPr/>
          <a:lstStyle/>
          <a:p>
            <a:fld id="{FB2A4461-F677-4597-960C-AAFE7BD4FED8}" type="slidenum">
              <a:rPr lang="en-US" smtClean="0">
                <a:solidFill>
                  <a:srgbClr val="191B0E"/>
                </a:solidFill>
              </a:rPr>
              <a:pPr/>
              <a:t>‹#›</a:t>
            </a:fld>
            <a:endParaRPr lang="en-US">
              <a:solidFill>
                <a:srgbClr val="191B0E"/>
              </a:solidFill>
            </a:endParaRPr>
          </a:p>
        </p:txBody>
      </p:sp>
    </p:spTree>
    <p:extLst>
      <p:ext uri="{BB962C8B-B14F-4D97-AF65-F5344CB8AC3E}">
        <p14:creationId xmlns:p14="http://schemas.microsoft.com/office/powerpoint/2010/main" val="2443807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9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89ECA8D-AC65-4044-8366-EB85B0ACE9DB}" type="slidenum">
              <a:rPr lang="en-US"/>
              <a:pPr>
                <a:defRPr/>
              </a:pPr>
              <a:t>‹#›</a:t>
            </a:fld>
            <a:endParaRPr lang="en-US"/>
          </a:p>
        </p:txBody>
      </p:sp>
    </p:spTree>
    <p:extLst>
      <p:ext uri="{BB962C8B-B14F-4D97-AF65-F5344CB8AC3E}">
        <p14:creationId xmlns:p14="http://schemas.microsoft.com/office/powerpoint/2010/main" val="4133422182"/>
      </p:ext>
    </p:extLst>
  </p:cSld>
  <p:clrMapOvr>
    <a:masterClrMapping/>
  </p:clrMapOvr>
  <p:transition spd="slow" advTm="3000">
    <p:fade thruBlk="1"/>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197428" y="624156"/>
            <a:ext cx="1174325" cy="5243244"/>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028707" y="624156"/>
            <a:ext cx="6134731" cy="52432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9FF7366-8BF3-4274-BE32-A56CFC3E7B62}" type="datetimeFigureOut">
              <a:rPr lang="en-US" smtClean="0">
                <a:solidFill>
                  <a:srgbClr val="191B0E"/>
                </a:solidFill>
              </a:rPr>
              <a:pPr/>
              <a:t>11/14/2016</a:t>
            </a:fld>
            <a:endParaRPr lang="en-US">
              <a:solidFill>
                <a:srgbClr val="191B0E"/>
              </a:solidFill>
            </a:endParaRPr>
          </a:p>
        </p:txBody>
      </p:sp>
      <p:sp>
        <p:nvSpPr>
          <p:cNvPr id="5" name="Footer Placeholder 4"/>
          <p:cNvSpPr>
            <a:spLocks noGrp="1"/>
          </p:cNvSpPr>
          <p:nvPr>
            <p:ph type="ftr" sz="quarter" idx="11"/>
          </p:nvPr>
        </p:nvSpPr>
        <p:spPr/>
        <p:txBody>
          <a:bodyPr/>
          <a:lstStyle/>
          <a:p>
            <a:endParaRPr lang="en-US">
              <a:solidFill>
                <a:srgbClr val="191B0E"/>
              </a:solidFill>
            </a:endParaRPr>
          </a:p>
        </p:txBody>
      </p:sp>
      <p:sp>
        <p:nvSpPr>
          <p:cNvPr id="6" name="Slide Number Placeholder 5"/>
          <p:cNvSpPr>
            <a:spLocks noGrp="1"/>
          </p:cNvSpPr>
          <p:nvPr>
            <p:ph type="sldNum" sz="quarter" idx="12"/>
          </p:nvPr>
        </p:nvSpPr>
        <p:spPr/>
        <p:txBody>
          <a:bodyPr/>
          <a:lstStyle/>
          <a:p>
            <a:fld id="{FB2A4461-F677-4597-960C-AAFE7BD4FED8}" type="slidenum">
              <a:rPr lang="en-US" smtClean="0">
                <a:solidFill>
                  <a:srgbClr val="191B0E"/>
                </a:solidFill>
              </a:rPr>
              <a:pPr/>
              <a:t>‹#›</a:t>
            </a:fld>
            <a:endParaRPr lang="en-US">
              <a:solidFill>
                <a:srgbClr val="191B0E"/>
              </a:solidFill>
            </a:endParaRPr>
          </a:p>
        </p:txBody>
      </p:sp>
    </p:spTree>
    <p:extLst>
      <p:ext uri="{BB962C8B-B14F-4D97-AF65-F5344CB8AC3E}">
        <p14:creationId xmlns:p14="http://schemas.microsoft.com/office/powerpoint/2010/main" val="246046983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3" y="0"/>
            <a:ext cx="9143998" cy="61722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fontAlgn="auto">
              <a:spcBef>
                <a:spcPts val="0"/>
              </a:spcBef>
              <a:spcAft>
                <a:spcPts val="0"/>
              </a:spcAft>
            </a:pPr>
            <a:endParaRPr sz="1800">
              <a:solidFill>
                <a:prstClr val="white"/>
              </a:solidFill>
            </a:endParaRPr>
          </a:p>
        </p:txBody>
      </p:sp>
      <p:sp>
        <p:nvSpPr>
          <p:cNvPr id="8" name="Round Single Corner Rectangle 7"/>
          <p:cNvSpPr/>
          <p:nvPr/>
        </p:nvSpPr>
        <p:spPr bwMode="ltGray">
          <a:xfrm rot="10800000" flipH="1" flipV="1">
            <a:off x="5196423" y="228598"/>
            <a:ext cx="3777274" cy="5715002"/>
          </a:xfrm>
          <a:prstGeom prst="round1Rect">
            <a:avLst>
              <a:gd name="adj" fmla="val 5897"/>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fontAlgn="auto">
              <a:spcBef>
                <a:spcPts val="0"/>
              </a:spcBef>
              <a:spcAft>
                <a:spcPts val="0"/>
              </a:spcAft>
            </a:pPr>
            <a:endParaRPr sz="1800">
              <a:solidFill>
                <a:prstClr val="white"/>
              </a:solidFill>
            </a:endParaRPr>
          </a:p>
        </p:txBody>
      </p:sp>
      <p:sp>
        <p:nvSpPr>
          <p:cNvPr id="9" name="Rectangle 8"/>
          <p:cNvSpPr/>
          <p:nvPr/>
        </p:nvSpPr>
        <p:spPr>
          <a:xfrm>
            <a:off x="0" y="22"/>
            <a:ext cx="5196420" cy="6172197"/>
          </a:xfrm>
          <a:prstGeom prst="rect">
            <a:avLst/>
          </a:prstGeom>
          <a:solidFill>
            <a:schemeClr val="accent1">
              <a:lumMod val="75000"/>
              <a:alpha val="3215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fontAlgn="auto">
              <a:spcBef>
                <a:spcPts val="0"/>
              </a:spcBef>
              <a:spcAft>
                <a:spcPts val="0"/>
              </a:spcAft>
            </a:pPr>
            <a:endParaRPr sz="1800">
              <a:solidFill>
                <a:prstClr val="white"/>
              </a:solidFill>
            </a:endParaRPr>
          </a:p>
        </p:txBody>
      </p:sp>
      <p:sp>
        <p:nvSpPr>
          <p:cNvPr id="10" name="Rectangle 9"/>
          <p:cNvSpPr/>
          <p:nvPr/>
        </p:nvSpPr>
        <p:spPr>
          <a:xfrm>
            <a:off x="9" y="6172200"/>
            <a:ext cx="9144095" cy="685800"/>
          </a:xfrm>
          <a:prstGeom prst="rect">
            <a:avLst/>
          </a:prstGeom>
          <a:solidFill>
            <a:schemeClr val="accent1">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fontAlgn="auto">
              <a:spcBef>
                <a:spcPts val="0"/>
              </a:spcBef>
              <a:spcAft>
                <a:spcPts val="0"/>
              </a:spcAft>
            </a:pPr>
            <a:endParaRPr sz="1800">
              <a:solidFill>
                <a:prstClr val="white"/>
              </a:solidFill>
            </a:endParaRPr>
          </a:p>
        </p:txBody>
      </p:sp>
      <p:sp>
        <p:nvSpPr>
          <p:cNvPr id="2" name="Title 1"/>
          <p:cNvSpPr>
            <a:spLocks noGrp="1"/>
          </p:cNvSpPr>
          <p:nvPr>
            <p:ph type="ctrTitle"/>
          </p:nvPr>
        </p:nvSpPr>
        <p:spPr>
          <a:xfrm>
            <a:off x="456131" y="1703718"/>
            <a:ext cx="4344531" cy="3733800"/>
          </a:xfrm>
        </p:spPr>
        <p:txBody>
          <a:bodyPr>
            <a:normAutofit/>
          </a:bodyPr>
          <a:lstStyle>
            <a:lvl1pPr>
              <a:lnSpc>
                <a:spcPct val="80000"/>
              </a:lnSpc>
              <a:defRPr sz="6000">
                <a:solidFill>
                  <a:schemeClr val="bg1"/>
                </a:solidFill>
                <a:effectLst>
                  <a:outerShdw blurRad="88900" algn="ctr" rotWithShape="0">
                    <a:prstClr val="black">
                      <a:alpha val="35000"/>
                    </a:prstClr>
                  </a:outerShdw>
                </a:effectLst>
              </a:defRPr>
            </a:lvl1pPr>
          </a:lstStyle>
          <a:p>
            <a:r>
              <a:rPr lang="en-US" smtClean="0"/>
              <a:t>Click to edit Master title style</a:t>
            </a:r>
            <a:endParaRPr/>
          </a:p>
        </p:txBody>
      </p:sp>
      <p:sp>
        <p:nvSpPr>
          <p:cNvPr id="3" name="Subtitle 2"/>
          <p:cNvSpPr>
            <a:spLocks noGrp="1"/>
          </p:cNvSpPr>
          <p:nvPr>
            <p:ph type="subTitle" idx="1"/>
          </p:nvPr>
        </p:nvSpPr>
        <p:spPr>
          <a:xfrm>
            <a:off x="5315154" y="3429000"/>
            <a:ext cx="3429893" cy="1905000"/>
          </a:xfrm>
        </p:spPr>
        <p:txBody>
          <a:bodyPr anchor="b"/>
          <a:lstStyle>
            <a:lvl1pPr marL="0" indent="0" algn="l">
              <a:spcBef>
                <a:spcPts val="0"/>
              </a:spcBef>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8E36636D-D922-432D-A958-524484B5923D}" type="datetimeFigureOut">
              <a:rPr lang="en-US">
                <a:solidFill>
                  <a:srgbClr val="404040"/>
                </a:solidFill>
              </a:rPr>
              <a:pPr/>
              <a:t>11/14/2016</a:t>
            </a:fld>
            <a:endParaRPr>
              <a:solidFill>
                <a:srgbClr val="404040"/>
              </a:solidFill>
            </a:endParaRPr>
          </a:p>
        </p:txBody>
      </p:sp>
      <p:sp>
        <p:nvSpPr>
          <p:cNvPr id="5" name="Footer Placeholder 4"/>
          <p:cNvSpPr>
            <a:spLocks noGrp="1"/>
          </p:cNvSpPr>
          <p:nvPr>
            <p:ph type="ftr" sz="quarter" idx="11"/>
          </p:nvPr>
        </p:nvSpPr>
        <p:spPr/>
        <p:txBody>
          <a:bodyPr/>
          <a:lstStyle/>
          <a:p>
            <a:endParaRPr>
              <a:solidFill>
                <a:srgbClr val="404040"/>
              </a:solidFill>
            </a:endParaRPr>
          </a:p>
        </p:txBody>
      </p:sp>
      <p:sp>
        <p:nvSpPr>
          <p:cNvPr id="6" name="Slide Number Placeholder 5"/>
          <p:cNvSpPr>
            <a:spLocks noGrp="1"/>
          </p:cNvSpPr>
          <p:nvPr>
            <p:ph type="sldNum" sz="quarter" idx="12"/>
          </p:nvPr>
        </p:nvSpPr>
        <p:spPr/>
        <p:txBody>
          <a:bodyPr/>
          <a:lstStyle/>
          <a:p>
            <a:fld id="{DF28FB93-0A08-4E7D-8E63-9EFA29F1E093}" type="slidenum">
              <a:rPr>
                <a:solidFill>
                  <a:srgbClr val="404040"/>
                </a:solidFill>
              </a:rPr>
              <a:pPr/>
              <a:t>‹#›</a:t>
            </a:fld>
            <a:endParaRPr>
              <a:solidFill>
                <a:srgbClr val="404040"/>
              </a:solidFill>
            </a:endParaRPr>
          </a:p>
        </p:txBody>
      </p:sp>
    </p:spTree>
    <p:extLst>
      <p:ext uri="{BB962C8B-B14F-4D97-AF65-F5344CB8AC3E}">
        <p14:creationId xmlns:p14="http://schemas.microsoft.com/office/powerpoint/2010/main" val="3629111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baseline="0"/>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8E36636D-D922-432D-A958-524484B5923D}" type="datetimeFigureOut">
              <a:rPr lang="en-US">
                <a:solidFill>
                  <a:srgbClr val="404040"/>
                </a:solidFill>
              </a:rPr>
              <a:pPr/>
              <a:t>11/14/2016</a:t>
            </a:fld>
            <a:endParaRPr>
              <a:solidFill>
                <a:srgbClr val="404040"/>
              </a:solidFill>
            </a:endParaRPr>
          </a:p>
        </p:txBody>
      </p:sp>
      <p:sp>
        <p:nvSpPr>
          <p:cNvPr id="5" name="Footer Placeholder 4"/>
          <p:cNvSpPr>
            <a:spLocks noGrp="1"/>
          </p:cNvSpPr>
          <p:nvPr>
            <p:ph type="ftr" sz="quarter" idx="11"/>
          </p:nvPr>
        </p:nvSpPr>
        <p:spPr/>
        <p:txBody>
          <a:bodyPr/>
          <a:lstStyle/>
          <a:p>
            <a:endParaRPr>
              <a:solidFill>
                <a:srgbClr val="404040"/>
              </a:solidFill>
            </a:endParaRPr>
          </a:p>
        </p:txBody>
      </p:sp>
      <p:sp>
        <p:nvSpPr>
          <p:cNvPr id="6" name="Slide Number Placeholder 5"/>
          <p:cNvSpPr>
            <a:spLocks noGrp="1"/>
          </p:cNvSpPr>
          <p:nvPr>
            <p:ph type="sldNum" sz="quarter" idx="12"/>
          </p:nvPr>
        </p:nvSpPr>
        <p:spPr/>
        <p:txBody>
          <a:bodyPr/>
          <a:lstStyle/>
          <a:p>
            <a:fld id="{DF28FB93-0A08-4E7D-8E63-9EFA29F1E093}" type="slidenum">
              <a:rPr>
                <a:solidFill>
                  <a:srgbClr val="404040"/>
                </a:solidFill>
              </a:rPr>
              <a:pPr/>
              <a:t>‹#›</a:t>
            </a:fld>
            <a:endParaRPr>
              <a:solidFill>
                <a:srgbClr val="404040"/>
              </a:solidFill>
            </a:endParaRPr>
          </a:p>
        </p:txBody>
      </p:sp>
    </p:spTree>
    <p:extLst>
      <p:ext uri="{BB962C8B-B14F-4D97-AF65-F5344CB8AC3E}">
        <p14:creationId xmlns:p14="http://schemas.microsoft.com/office/powerpoint/2010/main" val="37756536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p:cSld name="Title Slide with Picture">
    <p:spTree>
      <p:nvGrpSpPr>
        <p:cNvPr id="1" name=""/>
        <p:cNvGrpSpPr/>
        <p:nvPr/>
      </p:nvGrpSpPr>
      <p:grpSpPr>
        <a:xfrm>
          <a:off x="0" y="0"/>
          <a:ext cx="0" cy="0"/>
          <a:chOff x="0" y="0"/>
          <a:chExt cx="0" cy="0"/>
        </a:xfrm>
      </p:grpSpPr>
      <p:sp>
        <p:nvSpPr>
          <p:cNvPr id="11" name="Rectangle 10"/>
          <p:cNvSpPr/>
          <p:nvPr/>
        </p:nvSpPr>
        <p:spPr>
          <a:xfrm>
            <a:off x="9" y="0"/>
            <a:ext cx="9144095" cy="61722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fontAlgn="auto">
              <a:spcBef>
                <a:spcPts val="0"/>
              </a:spcBef>
              <a:spcAft>
                <a:spcPts val="0"/>
              </a:spcAft>
            </a:pPr>
            <a:endParaRPr sz="1800">
              <a:solidFill>
                <a:prstClr val="white"/>
              </a:solidFill>
            </a:endParaRPr>
          </a:p>
        </p:txBody>
      </p:sp>
      <p:sp>
        <p:nvSpPr>
          <p:cNvPr id="12" name="Rectangle 11"/>
          <p:cNvSpPr/>
          <p:nvPr/>
        </p:nvSpPr>
        <p:spPr>
          <a:xfrm>
            <a:off x="9" y="22"/>
            <a:ext cx="3886021" cy="6172197"/>
          </a:xfrm>
          <a:prstGeom prst="rect">
            <a:avLst/>
          </a:prstGeom>
          <a:solidFill>
            <a:schemeClr val="accent1">
              <a:lumMod val="75000"/>
              <a:alpha val="3215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fontAlgn="auto">
              <a:spcBef>
                <a:spcPts val="0"/>
              </a:spcBef>
              <a:spcAft>
                <a:spcPts val="0"/>
              </a:spcAft>
            </a:pPr>
            <a:endParaRPr sz="1800">
              <a:solidFill>
                <a:prstClr val="white"/>
              </a:solidFill>
            </a:endParaRPr>
          </a:p>
        </p:txBody>
      </p:sp>
      <p:sp>
        <p:nvSpPr>
          <p:cNvPr id="13" name="Rectangle 12"/>
          <p:cNvSpPr/>
          <p:nvPr/>
        </p:nvSpPr>
        <p:spPr>
          <a:xfrm>
            <a:off x="9" y="6172200"/>
            <a:ext cx="9144095" cy="685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fontAlgn="auto">
              <a:spcBef>
                <a:spcPts val="0"/>
              </a:spcBef>
              <a:spcAft>
                <a:spcPts val="0"/>
              </a:spcAft>
            </a:pPr>
            <a:endParaRPr sz="1800">
              <a:solidFill>
                <a:prstClr val="white"/>
              </a:solidFill>
            </a:endParaRPr>
          </a:p>
        </p:txBody>
      </p:sp>
      <p:sp>
        <p:nvSpPr>
          <p:cNvPr id="2" name="Title 1"/>
          <p:cNvSpPr>
            <a:spLocks noGrp="1"/>
          </p:cNvSpPr>
          <p:nvPr>
            <p:ph type="ctrTitle"/>
          </p:nvPr>
        </p:nvSpPr>
        <p:spPr>
          <a:xfrm>
            <a:off x="456130" y="914400"/>
            <a:ext cx="3144068" cy="3886200"/>
          </a:xfrm>
        </p:spPr>
        <p:txBody>
          <a:bodyPr>
            <a:normAutofit/>
          </a:bodyPr>
          <a:lstStyle>
            <a:lvl1pPr>
              <a:lnSpc>
                <a:spcPct val="80000"/>
              </a:lnSpc>
              <a:defRPr sz="6000">
                <a:solidFill>
                  <a:schemeClr val="bg1"/>
                </a:solidFill>
                <a:effectLst>
                  <a:outerShdw blurRad="88900" algn="ctr" rotWithShape="0">
                    <a:prstClr val="black">
                      <a:alpha val="35000"/>
                    </a:prstClr>
                  </a:outerShdw>
                </a:effectLst>
              </a:defRPr>
            </a:lvl1pPr>
          </a:lstStyle>
          <a:p>
            <a:r>
              <a:rPr lang="en-US" smtClean="0"/>
              <a:t>Click to edit Master title style</a:t>
            </a:r>
            <a:endParaRPr/>
          </a:p>
        </p:txBody>
      </p:sp>
      <p:sp>
        <p:nvSpPr>
          <p:cNvPr id="3" name="Subtitle 2"/>
          <p:cNvSpPr>
            <a:spLocks noGrp="1"/>
          </p:cNvSpPr>
          <p:nvPr>
            <p:ph type="subTitle" idx="1"/>
          </p:nvPr>
        </p:nvSpPr>
        <p:spPr>
          <a:xfrm>
            <a:off x="448466" y="4953019"/>
            <a:ext cx="3151731" cy="990599"/>
          </a:xfrm>
        </p:spPr>
        <p:txBody>
          <a:bodyPr anchor="t">
            <a:normAutofit/>
          </a:bodyPr>
          <a:lstStyle>
            <a:lvl1pPr marL="0" indent="0" algn="l">
              <a:spcBef>
                <a:spcPts val="0"/>
              </a:spcBef>
              <a:buNone/>
              <a:defRPr sz="2000">
                <a:solidFill>
                  <a:schemeClr val="accent1">
                    <a:lumMod val="20000"/>
                    <a:lumOff val="8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p:txBody>
          <a:bodyPr/>
          <a:lstStyle/>
          <a:p>
            <a:fld id="{8E36636D-D922-432D-A958-524484B5923D}" type="datetimeFigureOut">
              <a:rPr lang="en-US">
                <a:solidFill>
                  <a:srgbClr val="404040"/>
                </a:solidFill>
              </a:rPr>
              <a:pPr/>
              <a:t>11/14/2016</a:t>
            </a:fld>
            <a:endParaRPr>
              <a:solidFill>
                <a:srgbClr val="404040"/>
              </a:solidFill>
            </a:endParaRPr>
          </a:p>
        </p:txBody>
      </p:sp>
      <p:sp>
        <p:nvSpPr>
          <p:cNvPr id="5" name="Footer Placeholder 4"/>
          <p:cNvSpPr>
            <a:spLocks noGrp="1"/>
          </p:cNvSpPr>
          <p:nvPr>
            <p:ph type="ftr" sz="quarter" idx="11"/>
          </p:nvPr>
        </p:nvSpPr>
        <p:spPr/>
        <p:txBody>
          <a:bodyPr/>
          <a:lstStyle/>
          <a:p>
            <a:endParaRPr>
              <a:solidFill>
                <a:srgbClr val="404040"/>
              </a:solidFill>
            </a:endParaRPr>
          </a:p>
        </p:txBody>
      </p:sp>
      <p:sp>
        <p:nvSpPr>
          <p:cNvPr id="6" name="Slide Number Placeholder 5"/>
          <p:cNvSpPr>
            <a:spLocks noGrp="1"/>
          </p:cNvSpPr>
          <p:nvPr>
            <p:ph type="sldNum" sz="quarter" idx="12"/>
          </p:nvPr>
        </p:nvSpPr>
        <p:spPr/>
        <p:txBody>
          <a:bodyPr/>
          <a:lstStyle/>
          <a:p>
            <a:fld id="{DF28FB93-0A08-4E7D-8E63-9EFA29F1E093}" type="slidenum">
              <a:rPr>
                <a:solidFill>
                  <a:srgbClr val="404040"/>
                </a:solidFill>
              </a:rPr>
              <a:pPr/>
              <a:t>‹#›</a:t>
            </a:fld>
            <a:endParaRPr>
              <a:solidFill>
                <a:srgbClr val="404040"/>
              </a:solidFill>
            </a:endParaRPr>
          </a:p>
        </p:txBody>
      </p:sp>
      <p:sp>
        <p:nvSpPr>
          <p:cNvPr id="14" name="Picture Placeholder 4"/>
          <p:cNvSpPr>
            <a:spLocks noGrp="1"/>
          </p:cNvSpPr>
          <p:nvPr>
            <p:ph type="pic" sz="quarter" idx="13"/>
          </p:nvPr>
        </p:nvSpPr>
        <p:spPr>
          <a:xfrm>
            <a:off x="3886031" y="228600"/>
            <a:ext cx="5087675" cy="5715000"/>
          </a:xfrm>
          <a:prstGeom prst="round1Rect">
            <a:avLst>
              <a:gd name="adj" fmla="val 5636"/>
            </a:avLst>
          </a:prstGeom>
          <a:solidFill>
            <a:schemeClr val="bg2"/>
          </a:solidFill>
        </p:spPr>
        <p:txBody>
          <a:bodyPr tIns="914400"/>
          <a:lstStyle>
            <a:lvl1pPr marL="0" indent="0" algn="ctr">
              <a:buNone/>
              <a:defRPr/>
            </a:lvl1pPr>
          </a:lstStyle>
          <a:p>
            <a:r>
              <a:rPr lang="en-US" smtClean="0"/>
              <a:t>Click icon to add picture</a:t>
            </a:r>
            <a:endParaRPr/>
          </a:p>
        </p:txBody>
      </p:sp>
    </p:spTree>
    <p:extLst>
      <p:ext uri="{BB962C8B-B14F-4D97-AF65-F5344CB8AC3E}">
        <p14:creationId xmlns:p14="http://schemas.microsoft.com/office/powerpoint/2010/main" val="1742079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8" name="Rectangle 7"/>
          <p:cNvSpPr/>
          <p:nvPr/>
        </p:nvSpPr>
        <p:spPr>
          <a:xfrm>
            <a:off x="9" y="2876"/>
            <a:ext cx="9144095" cy="64770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fontAlgn="auto">
              <a:spcBef>
                <a:spcPts val="0"/>
              </a:spcBef>
              <a:spcAft>
                <a:spcPts val="0"/>
              </a:spcAft>
            </a:pPr>
            <a:endParaRPr sz="1800">
              <a:solidFill>
                <a:prstClr val="white"/>
              </a:solidFill>
            </a:endParaRPr>
          </a:p>
        </p:txBody>
      </p:sp>
      <p:sp>
        <p:nvSpPr>
          <p:cNvPr id="9" name="Rectangle 8"/>
          <p:cNvSpPr/>
          <p:nvPr/>
        </p:nvSpPr>
        <p:spPr>
          <a:xfrm>
            <a:off x="5589814" y="0"/>
            <a:ext cx="3554186" cy="6477000"/>
          </a:xfrm>
          <a:prstGeom prst="rect">
            <a:avLst/>
          </a:prstGeom>
          <a:solidFill>
            <a:schemeClr val="accent1">
              <a:lumMod val="75000"/>
              <a:alpha val="3215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fontAlgn="auto">
              <a:spcBef>
                <a:spcPts val="0"/>
              </a:spcBef>
              <a:spcAft>
                <a:spcPts val="0"/>
              </a:spcAft>
            </a:pPr>
            <a:endParaRPr sz="1800">
              <a:solidFill>
                <a:prstClr val="white"/>
              </a:solidFill>
            </a:endParaRPr>
          </a:p>
        </p:txBody>
      </p:sp>
      <p:sp>
        <p:nvSpPr>
          <p:cNvPr id="10" name="Round Single Corner Rectangle 9"/>
          <p:cNvSpPr/>
          <p:nvPr/>
        </p:nvSpPr>
        <p:spPr bwMode="ltGray">
          <a:xfrm rot="10800000" flipV="1">
            <a:off x="165024" y="234370"/>
            <a:ext cx="5429471" cy="6014049"/>
          </a:xfrm>
          <a:prstGeom prst="round1Rect">
            <a:avLst>
              <a:gd name="adj" fmla="val 581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fontAlgn="auto">
              <a:spcBef>
                <a:spcPts val="0"/>
              </a:spcBef>
              <a:spcAft>
                <a:spcPts val="0"/>
              </a:spcAft>
            </a:pPr>
            <a:endParaRPr sz="1800">
              <a:solidFill>
                <a:prstClr val="white"/>
              </a:solidFill>
            </a:endParaRPr>
          </a:p>
        </p:txBody>
      </p:sp>
      <p:sp>
        <p:nvSpPr>
          <p:cNvPr id="11" name="Rectangle 10"/>
          <p:cNvSpPr/>
          <p:nvPr/>
        </p:nvSpPr>
        <p:spPr>
          <a:xfrm>
            <a:off x="9" y="6477000"/>
            <a:ext cx="9144095" cy="381000"/>
          </a:xfrm>
          <a:prstGeom prst="rect">
            <a:avLst/>
          </a:prstGeom>
          <a:solidFill>
            <a:schemeClr val="accent1">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fontAlgn="auto">
              <a:spcBef>
                <a:spcPts val="0"/>
              </a:spcBef>
              <a:spcAft>
                <a:spcPts val="0"/>
              </a:spcAft>
            </a:pPr>
            <a:endParaRPr sz="1800">
              <a:solidFill>
                <a:prstClr val="white"/>
              </a:solidFill>
            </a:endParaRPr>
          </a:p>
        </p:txBody>
      </p:sp>
      <p:sp>
        <p:nvSpPr>
          <p:cNvPr id="2" name="Title 1"/>
          <p:cNvSpPr>
            <a:spLocks noGrp="1"/>
          </p:cNvSpPr>
          <p:nvPr>
            <p:ph type="title"/>
          </p:nvPr>
        </p:nvSpPr>
        <p:spPr>
          <a:xfrm>
            <a:off x="970614" y="685800"/>
            <a:ext cx="4230202" cy="4191000"/>
          </a:xfrm>
        </p:spPr>
        <p:txBody>
          <a:bodyPr anchor="b">
            <a:noAutofit/>
          </a:bodyPr>
          <a:lstStyle>
            <a:lvl1pPr algn="l">
              <a:defRPr sz="5400" b="0" cap="none" baseline="0"/>
            </a:lvl1pPr>
          </a:lstStyle>
          <a:p>
            <a:r>
              <a:rPr lang="en-US" smtClean="0"/>
              <a:t>Click to edit Master title style</a:t>
            </a:r>
            <a:endParaRPr/>
          </a:p>
        </p:txBody>
      </p:sp>
      <p:sp>
        <p:nvSpPr>
          <p:cNvPr id="3" name="Text Placeholder 2"/>
          <p:cNvSpPr>
            <a:spLocks noGrp="1"/>
          </p:cNvSpPr>
          <p:nvPr>
            <p:ph type="body" idx="1"/>
          </p:nvPr>
        </p:nvSpPr>
        <p:spPr>
          <a:xfrm>
            <a:off x="970614" y="5029200"/>
            <a:ext cx="4230202" cy="914400"/>
          </a:xfrm>
        </p:spPr>
        <p:txBody>
          <a:bodyPr anchor="t">
            <a:normAutofit/>
          </a:bodyPr>
          <a:lstStyle>
            <a:lvl1pPr marL="0" indent="0">
              <a:spcBef>
                <a:spcPts val="0"/>
              </a:spcBef>
              <a:buNone/>
              <a:defRPr sz="20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E36636D-D922-432D-A958-524484B5923D}" type="datetimeFigureOut">
              <a:rPr lang="en-US">
                <a:solidFill>
                  <a:srgbClr val="404040"/>
                </a:solidFill>
              </a:rPr>
              <a:pPr/>
              <a:t>11/14/2016</a:t>
            </a:fld>
            <a:endParaRPr>
              <a:solidFill>
                <a:srgbClr val="404040"/>
              </a:solidFill>
            </a:endParaRPr>
          </a:p>
        </p:txBody>
      </p:sp>
      <p:sp>
        <p:nvSpPr>
          <p:cNvPr id="5" name="Footer Placeholder 4"/>
          <p:cNvSpPr>
            <a:spLocks noGrp="1"/>
          </p:cNvSpPr>
          <p:nvPr>
            <p:ph type="ftr" sz="quarter" idx="11"/>
          </p:nvPr>
        </p:nvSpPr>
        <p:spPr/>
        <p:txBody>
          <a:bodyPr/>
          <a:lstStyle/>
          <a:p>
            <a:endParaRPr>
              <a:solidFill>
                <a:srgbClr val="404040"/>
              </a:solidFill>
            </a:endParaRPr>
          </a:p>
        </p:txBody>
      </p:sp>
      <p:sp>
        <p:nvSpPr>
          <p:cNvPr id="6" name="Slide Number Placeholder 5"/>
          <p:cNvSpPr>
            <a:spLocks noGrp="1"/>
          </p:cNvSpPr>
          <p:nvPr>
            <p:ph type="sldNum" sz="quarter" idx="12"/>
          </p:nvPr>
        </p:nvSpPr>
        <p:spPr/>
        <p:txBody>
          <a:bodyPr/>
          <a:lstStyle/>
          <a:p>
            <a:fld id="{DF28FB93-0A08-4E7D-8E63-9EFA29F1E093}" type="slidenum">
              <a:rPr>
                <a:solidFill>
                  <a:srgbClr val="404040"/>
                </a:solidFill>
              </a:rPr>
              <a:pPr/>
              <a:t>‹#›</a:t>
            </a:fld>
            <a:endParaRPr>
              <a:solidFill>
                <a:srgbClr val="404040"/>
              </a:solidFill>
            </a:endParaRPr>
          </a:p>
        </p:txBody>
      </p:sp>
    </p:spTree>
    <p:extLst>
      <p:ext uri="{BB962C8B-B14F-4D97-AF65-F5344CB8AC3E}">
        <p14:creationId xmlns:p14="http://schemas.microsoft.com/office/powerpoint/2010/main" val="4175629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970613" y="1981200"/>
            <a:ext cx="3487059" cy="4191000"/>
          </a:xfrm>
        </p:spPr>
        <p:txBody>
          <a:bodyPr>
            <a:normAutofit/>
          </a:bodyPr>
          <a:lstStyle>
            <a:lvl1pPr>
              <a:defRPr sz="2400"/>
            </a:lvl1pPr>
            <a:lvl2pPr>
              <a:defRPr sz="2000"/>
            </a:lvl2pPr>
            <a:lvl3pPr>
              <a:defRPr sz="1800"/>
            </a:lvl3pPr>
            <a:lvl4pPr>
              <a:defRPr sz="1600"/>
            </a:lvl4pPr>
            <a:lvl5pPr>
              <a:defRPr sz="1600"/>
            </a:lvl5pPr>
            <a:lvl6pPr marL="1371600">
              <a:defRPr sz="1600"/>
            </a:lvl6pPr>
            <a:lvl7pPr marL="1600200">
              <a:defRPr sz="1600"/>
            </a:lvl7pPr>
            <a:lvl8pPr marL="1828800">
              <a:defRPr sz="1600"/>
            </a:lvl8pPr>
            <a:lvl9pPr marL="205740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686330" y="1981200"/>
            <a:ext cx="3487060" cy="4191000"/>
          </a:xfrm>
        </p:spPr>
        <p:txBody>
          <a:bodyPr>
            <a:normAutofit/>
          </a:bodyPr>
          <a:lstStyle>
            <a:lvl1pPr>
              <a:defRPr sz="2400"/>
            </a:lvl1pPr>
            <a:lvl2pPr>
              <a:defRPr sz="2000"/>
            </a:lvl2pPr>
            <a:lvl3pPr>
              <a:defRPr sz="1800"/>
            </a:lvl3pPr>
            <a:lvl4pPr>
              <a:defRPr sz="1600"/>
            </a:lvl4pPr>
            <a:lvl5pPr marL="1143000">
              <a:defRPr sz="1600"/>
            </a:lvl5pPr>
            <a:lvl6pPr marL="1371600">
              <a:defRPr sz="1600"/>
            </a:lvl6pPr>
            <a:lvl7pPr marL="1600200">
              <a:defRPr sz="1600"/>
            </a:lvl7pPr>
            <a:lvl8pPr marL="1828800">
              <a:defRPr sz="1600"/>
            </a:lvl8pPr>
            <a:lvl9pPr marL="205740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fld id="{8E36636D-D922-432D-A958-524484B5923D}" type="datetimeFigureOut">
              <a:rPr lang="en-US">
                <a:solidFill>
                  <a:srgbClr val="404040"/>
                </a:solidFill>
              </a:rPr>
              <a:pPr/>
              <a:t>11/14/2016</a:t>
            </a:fld>
            <a:endParaRPr>
              <a:solidFill>
                <a:srgbClr val="404040"/>
              </a:solidFill>
            </a:endParaRPr>
          </a:p>
        </p:txBody>
      </p:sp>
      <p:sp>
        <p:nvSpPr>
          <p:cNvPr id="6" name="Footer Placeholder 5"/>
          <p:cNvSpPr>
            <a:spLocks noGrp="1"/>
          </p:cNvSpPr>
          <p:nvPr>
            <p:ph type="ftr" sz="quarter" idx="11"/>
          </p:nvPr>
        </p:nvSpPr>
        <p:spPr/>
        <p:txBody>
          <a:bodyPr/>
          <a:lstStyle/>
          <a:p>
            <a:endParaRPr>
              <a:solidFill>
                <a:srgbClr val="404040"/>
              </a:solidFill>
            </a:endParaRPr>
          </a:p>
        </p:txBody>
      </p:sp>
      <p:sp>
        <p:nvSpPr>
          <p:cNvPr id="7" name="Slide Number Placeholder 6"/>
          <p:cNvSpPr>
            <a:spLocks noGrp="1"/>
          </p:cNvSpPr>
          <p:nvPr>
            <p:ph type="sldNum" sz="quarter" idx="12"/>
          </p:nvPr>
        </p:nvSpPr>
        <p:spPr/>
        <p:txBody>
          <a:bodyPr/>
          <a:lstStyle/>
          <a:p>
            <a:fld id="{DF28FB93-0A08-4E7D-8E63-9EFA29F1E093}" type="slidenum">
              <a:rPr>
                <a:solidFill>
                  <a:srgbClr val="404040"/>
                </a:solidFill>
              </a:rPr>
              <a:pPr/>
              <a:t>‹#›</a:t>
            </a:fld>
            <a:endParaRPr>
              <a:solidFill>
                <a:srgbClr val="404040"/>
              </a:solidFill>
            </a:endParaRPr>
          </a:p>
        </p:txBody>
      </p:sp>
    </p:spTree>
    <p:extLst>
      <p:ext uri="{BB962C8B-B14F-4D97-AF65-F5344CB8AC3E}">
        <p14:creationId xmlns:p14="http://schemas.microsoft.com/office/powerpoint/2010/main" val="2137413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970622" y="1981200"/>
            <a:ext cx="3484771" cy="762000"/>
          </a:xfrm>
        </p:spPr>
        <p:txBody>
          <a:bodyPr anchor="ctr">
            <a:normAutofit/>
          </a:bodyP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970622" y="2819400"/>
            <a:ext cx="3484771" cy="3352800"/>
          </a:xfrm>
        </p:spPr>
        <p:txBody>
          <a:bodyPr/>
          <a:lstStyle>
            <a:lvl1pPr>
              <a:defRPr sz="2400"/>
            </a:lvl1pPr>
            <a:lvl2pPr>
              <a:defRPr sz="2000"/>
            </a:lvl2pPr>
            <a:lvl3pPr>
              <a:defRPr sz="1800"/>
            </a:lvl3pPr>
            <a:lvl4pPr>
              <a:defRPr sz="1600"/>
            </a:lvl4pPr>
            <a:lvl5pPr>
              <a:defRPr sz="1600"/>
            </a:lvl5pPr>
            <a:lvl6pPr marL="1371600">
              <a:defRPr sz="1600"/>
            </a:lvl6pPr>
            <a:lvl7pPr marL="1600200">
              <a:defRPr sz="1600"/>
            </a:lvl7pPr>
            <a:lvl8pPr marL="1828800">
              <a:defRPr sz="1600" baseline="0"/>
            </a:lvl8pPr>
            <a:lvl9pPr marL="2057400">
              <a:defRPr sz="16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688627" y="1981200"/>
            <a:ext cx="3484771" cy="762000"/>
          </a:xfrm>
        </p:spPr>
        <p:txBody>
          <a:bodyPr anchor="ctr">
            <a:normAutofit/>
          </a:bodyPr>
          <a:lstStyle>
            <a:lvl1pPr marL="0" indent="0">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88627" y="2819400"/>
            <a:ext cx="3484771" cy="3352800"/>
          </a:xfrm>
        </p:spPr>
        <p:txBody>
          <a:bodyPr/>
          <a:lstStyle>
            <a:lvl1pPr>
              <a:defRPr sz="2400"/>
            </a:lvl1pPr>
            <a:lvl2pPr>
              <a:defRPr sz="2000"/>
            </a:lvl2pPr>
            <a:lvl3pPr>
              <a:defRPr sz="1800"/>
            </a:lvl3pPr>
            <a:lvl4pPr>
              <a:defRPr sz="1600"/>
            </a:lvl4pPr>
            <a:lvl5pPr marL="1143000">
              <a:defRPr sz="1600"/>
            </a:lvl5pPr>
            <a:lvl6pPr marL="1371600">
              <a:defRPr sz="1600"/>
            </a:lvl6pPr>
            <a:lvl7pPr marL="1600200">
              <a:defRPr sz="1600"/>
            </a:lvl7pPr>
            <a:lvl8pPr marL="1828800">
              <a:defRPr sz="1600"/>
            </a:lvl8pPr>
            <a:lvl9pPr marL="2057400">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fld id="{8E36636D-D922-432D-A958-524484B5923D}" type="datetimeFigureOut">
              <a:rPr lang="en-US">
                <a:solidFill>
                  <a:srgbClr val="404040"/>
                </a:solidFill>
              </a:rPr>
              <a:pPr/>
              <a:t>11/14/2016</a:t>
            </a:fld>
            <a:endParaRPr>
              <a:solidFill>
                <a:srgbClr val="404040"/>
              </a:solidFill>
            </a:endParaRPr>
          </a:p>
        </p:txBody>
      </p:sp>
      <p:sp>
        <p:nvSpPr>
          <p:cNvPr id="8" name="Footer Placeholder 7"/>
          <p:cNvSpPr>
            <a:spLocks noGrp="1"/>
          </p:cNvSpPr>
          <p:nvPr>
            <p:ph type="ftr" sz="quarter" idx="11"/>
          </p:nvPr>
        </p:nvSpPr>
        <p:spPr/>
        <p:txBody>
          <a:bodyPr/>
          <a:lstStyle/>
          <a:p>
            <a:endParaRPr>
              <a:solidFill>
                <a:srgbClr val="404040"/>
              </a:solidFill>
            </a:endParaRPr>
          </a:p>
        </p:txBody>
      </p:sp>
      <p:sp>
        <p:nvSpPr>
          <p:cNvPr id="9" name="Slide Number Placeholder 8"/>
          <p:cNvSpPr>
            <a:spLocks noGrp="1"/>
          </p:cNvSpPr>
          <p:nvPr>
            <p:ph type="sldNum" sz="quarter" idx="12"/>
          </p:nvPr>
        </p:nvSpPr>
        <p:spPr/>
        <p:txBody>
          <a:bodyPr/>
          <a:lstStyle/>
          <a:p>
            <a:fld id="{DF28FB93-0A08-4E7D-8E63-9EFA29F1E093}" type="slidenum">
              <a:rPr>
                <a:solidFill>
                  <a:srgbClr val="404040"/>
                </a:solidFill>
              </a:rPr>
              <a:pPr/>
              <a:t>‹#›</a:t>
            </a:fld>
            <a:endParaRPr>
              <a:solidFill>
                <a:srgbClr val="404040"/>
              </a:solidFill>
            </a:endParaRPr>
          </a:p>
        </p:txBody>
      </p:sp>
    </p:spTree>
    <p:extLst>
      <p:ext uri="{BB962C8B-B14F-4D97-AF65-F5344CB8AC3E}">
        <p14:creationId xmlns:p14="http://schemas.microsoft.com/office/powerpoint/2010/main" val="1814136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fld id="{8E36636D-D922-432D-A958-524484B5923D}" type="datetimeFigureOut">
              <a:rPr lang="en-US">
                <a:solidFill>
                  <a:srgbClr val="404040"/>
                </a:solidFill>
              </a:rPr>
              <a:pPr/>
              <a:t>11/14/2016</a:t>
            </a:fld>
            <a:endParaRPr>
              <a:solidFill>
                <a:srgbClr val="404040"/>
              </a:solidFill>
            </a:endParaRPr>
          </a:p>
        </p:txBody>
      </p:sp>
      <p:sp>
        <p:nvSpPr>
          <p:cNvPr id="4" name="Footer Placeholder 3"/>
          <p:cNvSpPr>
            <a:spLocks noGrp="1"/>
          </p:cNvSpPr>
          <p:nvPr>
            <p:ph type="ftr" sz="quarter" idx="11"/>
          </p:nvPr>
        </p:nvSpPr>
        <p:spPr/>
        <p:txBody>
          <a:bodyPr/>
          <a:lstStyle/>
          <a:p>
            <a:endParaRPr>
              <a:solidFill>
                <a:srgbClr val="404040"/>
              </a:solidFill>
            </a:endParaRPr>
          </a:p>
        </p:txBody>
      </p:sp>
      <p:sp>
        <p:nvSpPr>
          <p:cNvPr id="5" name="Slide Number Placeholder 4"/>
          <p:cNvSpPr>
            <a:spLocks noGrp="1"/>
          </p:cNvSpPr>
          <p:nvPr>
            <p:ph type="sldNum" sz="quarter" idx="12"/>
          </p:nvPr>
        </p:nvSpPr>
        <p:spPr/>
        <p:txBody>
          <a:bodyPr/>
          <a:lstStyle/>
          <a:p>
            <a:fld id="{DF28FB93-0A08-4E7D-8E63-9EFA29F1E093}" type="slidenum">
              <a:rPr>
                <a:solidFill>
                  <a:srgbClr val="404040"/>
                </a:solidFill>
              </a:rPr>
              <a:pPr/>
              <a:t>‹#›</a:t>
            </a:fld>
            <a:endParaRPr>
              <a:solidFill>
                <a:srgbClr val="404040"/>
              </a:solidFill>
            </a:endParaRPr>
          </a:p>
        </p:txBody>
      </p:sp>
    </p:spTree>
    <p:extLst>
      <p:ext uri="{BB962C8B-B14F-4D97-AF65-F5344CB8AC3E}">
        <p14:creationId xmlns:p14="http://schemas.microsoft.com/office/powerpoint/2010/main" val="36703612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36636D-D922-432D-A958-524484B5923D}" type="datetimeFigureOut">
              <a:rPr lang="en-US">
                <a:solidFill>
                  <a:srgbClr val="404040"/>
                </a:solidFill>
              </a:rPr>
              <a:pPr/>
              <a:t>11/14/2016</a:t>
            </a:fld>
            <a:endParaRPr>
              <a:solidFill>
                <a:srgbClr val="404040"/>
              </a:solidFill>
            </a:endParaRPr>
          </a:p>
        </p:txBody>
      </p:sp>
      <p:sp>
        <p:nvSpPr>
          <p:cNvPr id="3" name="Footer Placeholder 2"/>
          <p:cNvSpPr>
            <a:spLocks noGrp="1"/>
          </p:cNvSpPr>
          <p:nvPr>
            <p:ph type="ftr" sz="quarter" idx="11"/>
          </p:nvPr>
        </p:nvSpPr>
        <p:spPr/>
        <p:txBody>
          <a:bodyPr/>
          <a:lstStyle/>
          <a:p>
            <a:endParaRPr>
              <a:solidFill>
                <a:srgbClr val="404040"/>
              </a:solidFill>
            </a:endParaRPr>
          </a:p>
        </p:txBody>
      </p:sp>
      <p:sp>
        <p:nvSpPr>
          <p:cNvPr id="4" name="Slide Number Placeholder 3"/>
          <p:cNvSpPr>
            <a:spLocks noGrp="1"/>
          </p:cNvSpPr>
          <p:nvPr>
            <p:ph type="sldNum" sz="quarter" idx="12"/>
          </p:nvPr>
        </p:nvSpPr>
        <p:spPr/>
        <p:txBody>
          <a:bodyPr/>
          <a:lstStyle/>
          <a:p>
            <a:fld id="{DF28FB93-0A08-4E7D-8E63-9EFA29F1E093}" type="slidenum">
              <a:rPr>
                <a:solidFill>
                  <a:srgbClr val="404040"/>
                </a:solidFill>
              </a:rPr>
              <a:pPr/>
              <a:t>‹#›</a:t>
            </a:fld>
            <a:endParaRPr>
              <a:solidFill>
                <a:srgbClr val="404040"/>
              </a:solidFill>
            </a:endParaRPr>
          </a:p>
        </p:txBody>
      </p:sp>
    </p:spTree>
    <p:extLst>
      <p:ext uri="{BB962C8B-B14F-4D97-AF65-F5344CB8AC3E}">
        <p14:creationId xmlns:p14="http://schemas.microsoft.com/office/powerpoint/2010/main" val="2830512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9" y="6172200"/>
            <a:ext cx="9144095" cy="685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fontAlgn="auto">
              <a:spcBef>
                <a:spcPts val="0"/>
              </a:spcBef>
              <a:spcAft>
                <a:spcPts val="0"/>
              </a:spcAft>
            </a:pPr>
            <a:endParaRPr sz="1800">
              <a:solidFill>
                <a:prstClr val="white"/>
              </a:solidFill>
            </a:endParaRPr>
          </a:p>
        </p:txBody>
      </p:sp>
      <p:sp>
        <p:nvSpPr>
          <p:cNvPr id="9" name="Rectangle 8"/>
          <p:cNvSpPr/>
          <p:nvPr/>
        </p:nvSpPr>
        <p:spPr>
          <a:xfrm>
            <a:off x="11" y="0"/>
            <a:ext cx="9144095" cy="61722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fontAlgn="auto">
              <a:spcBef>
                <a:spcPts val="0"/>
              </a:spcBef>
              <a:spcAft>
                <a:spcPts val="0"/>
              </a:spcAft>
            </a:pPr>
            <a:endParaRPr sz="1800">
              <a:solidFill>
                <a:prstClr val="white"/>
              </a:solidFill>
            </a:endParaRPr>
          </a:p>
        </p:txBody>
      </p:sp>
      <p:sp>
        <p:nvSpPr>
          <p:cNvPr id="10" name="Round Single Corner Rectangle 9"/>
          <p:cNvSpPr/>
          <p:nvPr/>
        </p:nvSpPr>
        <p:spPr bwMode="ltGray">
          <a:xfrm rot="10800000" flipH="1" flipV="1">
            <a:off x="3543042" y="234370"/>
            <a:ext cx="5429567" cy="5709249"/>
          </a:xfrm>
          <a:prstGeom prst="round1Rect">
            <a:avLst>
              <a:gd name="adj" fmla="val 581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fontAlgn="auto">
              <a:spcBef>
                <a:spcPts val="0"/>
              </a:spcBef>
              <a:spcAft>
                <a:spcPts val="0"/>
              </a:spcAft>
            </a:pPr>
            <a:endParaRPr sz="1800">
              <a:solidFill>
                <a:prstClr val="white"/>
              </a:solidFill>
            </a:endParaRPr>
          </a:p>
        </p:txBody>
      </p:sp>
      <p:sp>
        <p:nvSpPr>
          <p:cNvPr id="11" name="Rectangle 10"/>
          <p:cNvSpPr/>
          <p:nvPr/>
        </p:nvSpPr>
        <p:spPr>
          <a:xfrm>
            <a:off x="9" y="1"/>
            <a:ext cx="3543031" cy="6172200"/>
          </a:xfrm>
          <a:prstGeom prst="rect">
            <a:avLst/>
          </a:prstGeom>
          <a:solidFill>
            <a:schemeClr val="accent1">
              <a:lumMod val="75000"/>
              <a:alpha val="3215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fontAlgn="auto">
              <a:spcBef>
                <a:spcPts val="0"/>
              </a:spcBef>
              <a:spcAft>
                <a:spcPts val="0"/>
              </a:spcAft>
            </a:pPr>
            <a:endParaRPr sz="1800">
              <a:solidFill>
                <a:prstClr val="white"/>
              </a:solidFill>
            </a:endParaRPr>
          </a:p>
        </p:txBody>
      </p:sp>
      <p:sp>
        <p:nvSpPr>
          <p:cNvPr id="2" name="Title 1"/>
          <p:cNvSpPr>
            <a:spLocks noGrp="1"/>
          </p:cNvSpPr>
          <p:nvPr>
            <p:ph type="title"/>
          </p:nvPr>
        </p:nvSpPr>
        <p:spPr>
          <a:xfrm>
            <a:off x="444273" y="234351"/>
            <a:ext cx="2831135" cy="4642450"/>
          </a:xfrm>
        </p:spPr>
        <p:txBody>
          <a:bodyPr anchor="b">
            <a:normAutofit/>
          </a:bodyPr>
          <a:lstStyle>
            <a:lvl1pPr algn="l">
              <a:defRPr sz="4400" b="0">
                <a:solidFill>
                  <a:schemeClr val="bg1"/>
                </a:solidFill>
                <a:effectLst>
                  <a:outerShdw blurRad="88900" algn="ctr" rotWithShape="0">
                    <a:prstClr val="black">
                      <a:alpha val="35000"/>
                    </a:prstClr>
                  </a:outerShdw>
                </a:effectLst>
              </a:defRPr>
            </a:lvl1pPr>
          </a:lstStyle>
          <a:p>
            <a:r>
              <a:rPr lang="en-US" smtClean="0"/>
              <a:t>Click to edit Master title style</a:t>
            </a:r>
            <a:endParaRPr/>
          </a:p>
        </p:txBody>
      </p:sp>
      <p:sp>
        <p:nvSpPr>
          <p:cNvPr id="4" name="Text Placeholder 3"/>
          <p:cNvSpPr>
            <a:spLocks noGrp="1"/>
          </p:cNvSpPr>
          <p:nvPr>
            <p:ph type="body" sz="half" idx="2"/>
          </p:nvPr>
        </p:nvSpPr>
        <p:spPr>
          <a:xfrm>
            <a:off x="436602" y="5029218"/>
            <a:ext cx="2837678" cy="914401"/>
          </a:xfrm>
        </p:spPr>
        <p:txBody>
          <a:bodyPr>
            <a:normAutofit/>
          </a:bodyPr>
          <a:lstStyle>
            <a:lvl1pPr marL="0" indent="0">
              <a:spcBef>
                <a:spcPts val="0"/>
              </a:spcBef>
              <a:buNone/>
              <a:defRPr sz="2000">
                <a:solidFill>
                  <a:schemeClr val="accent1">
                    <a:lumMod val="20000"/>
                    <a:lumOff val="8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36636D-D922-432D-A958-524484B5923D}" type="datetimeFigureOut">
              <a:rPr lang="en-US">
                <a:solidFill>
                  <a:srgbClr val="404040"/>
                </a:solidFill>
              </a:rPr>
              <a:pPr/>
              <a:t>11/14/2016</a:t>
            </a:fld>
            <a:endParaRPr>
              <a:solidFill>
                <a:srgbClr val="404040"/>
              </a:solidFill>
            </a:endParaRPr>
          </a:p>
        </p:txBody>
      </p:sp>
      <p:sp>
        <p:nvSpPr>
          <p:cNvPr id="6" name="Footer Placeholder 5"/>
          <p:cNvSpPr>
            <a:spLocks noGrp="1"/>
          </p:cNvSpPr>
          <p:nvPr>
            <p:ph type="ftr" sz="quarter" idx="11"/>
          </p:nvPr>
        </p:nvSpPr>
        <p:spPr/>
        <p:txBody>
          <a:bodyPr/>
          <a:lstStyle/>
          <a:p>
            <a:endParaRPr>
              <a:solidFill>
                <a:srgbClr val="404040"/>
              </a:solidFill>
            </a:endParaRPr>
          </a:p>
        </p:txBody>
      </p:sp>
      <p:sp>
        <p:nvSpPr>
          <p:cNvPr id="7" name="Slide Number Placeholder 6"/>
          <p:cNvSpPr>
            <a:spLocks noGrp="1"/>
          </p:cNvSpPr>
          <p:nvPr>
            <p:ph type="sldNum" sz="quarter" idx="12"/>
          </p:nvPr>
        </p:nvSpPr>
        <p:spPr/>
        <p:txBody>
          <a:bodyPr/>
          <a:lstStyle/>
          <a:p>
            <a:fld id="{DF28FB93-0A08-4E7D-8E63-9EFA29F1E093}" type="slidenum">
              <a:rPr>
                <a:solidFill>
                  <a:srgbClr val="404040"/>
                </a:solidFill>
              </a:rPr>
              <a:pPr/>
              <a:t>‹#›</a:t>
            </a:fld>
            <a:endParaRPr>
              <a:solidFill>
                <a:srgbClr val="404040"/>
              </a:solidFill>
            </a:endParaRPr>
          </a:p>
        </p:txBody>
      </p:sp>
      <p:sp>
        <p:nvSpPr>
          <p:cNvPr id="3" name="Content Placeholder 2"/>
          <p:cNvSpPr>
            <a:spLocks noGrp="1"/>
          </p:cNvSpPr>
          <p:nvPr>
            <p:ph idx="1"/>
          </p:nvPr>
        </p:nvSpPr>
        <p:spPr>
          <a:xfrm>
            <a:off x="3709821" y="465285"/>
            <a:ext cx="5091286" cy="5249716"/>
          </a:xfrm>
        </p:spPr>
        <p:txBody>
          <a:bodyPr>
            <a:normAutofit/>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Tree>
    <p:extLst>
      <p:ext uri="{BB962C8B-B14F-4D97-AF65-F5344CB8AC3E}">
        <p14:creationId xmlns:p14="http://schemas.microsoft.com/office/powerpoint/2010/main" val="2467243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A471A2B-9455-4379-BF00-06B35617685D}" type="slidenum">
              <a:rPr lang="en-US"/>
              <a:pPr>
                <a:defRPr/>
              </a:pPr>
              <a:t>‹#›</a:t>
            </a:fld>
            <a:endParaRPr lang="en-US"/>
          </a:p>
        </p:txBody>
      </p:sp>
    </p:spTree>
    <p:extLst>
      <p:ext uri="{BB962C8B-B14F-4D97-AF65-F5344CB8AC3E}">
        <p14:creationId xmlns:p14="http://schemas.microsoft.com/office/powerpoint/2010/main" val="2102568167"/>
      </p:ext>
    </p:extLst>
  </p:cSld>
  <p:clrMapOvr>
    <a:masterClrMapping/>
  </p:clrMapOvr>
  <p:transition spd="slow" advTm="3000">
    <p:fade thruBlk="1"/>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7" name="Rectangle 16"/>
          <p:cNvSpPr/>
          <p:nvPr/>
        </p:nvSpPr>
        <p:spPr>
          <a:xfrm>
            <a:off x="9" y="0"/>
            <a:ext cx="9144095" cy="61722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fontAlgn="auto">
              <a:spcBef>
                <a:spcPts val="0"/>
              </a:spcBef>
              <a:spcAft>
                <a:spcPts val="0"/>
              </a:spcAft>
            </a:pPr>
            <a:endParaRPr sz="1800">
              <a:solidFill>
                <a:prstClr val="white"/>
              </a:solidFill>
            </a:endParaRPr>
          </a:p>
        </p:txBody>
      </p:sp>
      <p:sp>
        <p:nvSpPr>
          <p:cNvPr id="18" name="Rectangle 17"/>
          <p:cNvSpPr/>
          <p:nvPr/>
        </p:nvSpPr>
        <p:spPr>
          <a:xfrm>
            <a:off x="5600968" y="22"/>
            <a:ext cx="3543032" cy="6172197"/>
          </a:xfrm>
          <a:prstGeom prst="rect">
            <a:avLst/>
          </a:prstGeom>
          <a:solidFill>
            <a:schemeClr val="accent1">
              <a:lumMod val="75000"/>
              <a:alpha val="32157"/>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fontAlgn="auto">
              <a:spcBef>
                <a:spcPts val="0"/>
              </a:spcBef>
              <a:spcAft>
                <a:spcPts val="0"/>
              </a:spcAft>
            </a:pPr>
            <a:endParaRPr sz="1800">
              <a:solidFill>
                <a:prstClr val="white"/>
              </a:solidFill>
            </a:endParaRPr>
          </a:p>
        </p:txBody>
      </p:sp>
      <p:sp>
        <p:nvSpPr>
          <p:cNvPr id="2" name="Title 1"/>
          <p:cNvSpPr>
            <a:spLocks noGrp="1"/>
          </p:cNvSpPr>
          <p:nvPr>
            <p:ph type="title"/>
          </p:nvPr>
        </p:nvSpPr>
        <p:spPr>
          <a:xfrm>
            <a:off x="5913912" y="234351"/>
            <a:ext cx="2831135" cy="4642450"/>
          </a:xfrm>
        </p:spPr>
        <p:txBody>
          <a:bodyPr vert="horz" lIns="91440" tIns="45720" rIns="91440" bIns="45720" rtlCol="0" anchor="b">
            <a:normAutofit/>
          </a:bodyPr>
          <a:lstStyle>
            <a:lvl1pPr>
              <a:defRPr sz="4400">
                <a:solidFill>
                  <a:schemeClr val="bg1"/>
                </a:solidFill>
                <a:effectLst>
                  <a:outerShdw blurRad="88900" algn="ctr" rotWithShape="0">
                    <a:prstClr val="black">
                      <a:alpha val="35000"/>
                    </a:prstClr>
                  </a:outerShdw>
                </a:effectLst>
              </a:defRPr>
            </a:lvl1pPr>
          </a:lstStyle>
          <a:p>
            <a:pPr lvl="0">
              <a:lnSpc>
                <a:spcPct val="80000"/>
              </a:lnSpc>
            </a:pPr>
            <a:r>
              <a:rPr lang="en-US" smtClean="0"/>
              <a:t>Click to edit Master title style</a:t>
            </a:r>
            <a:endParaRPr/>
          </a:p>
        </p:txBody>
      </p:sp>
      <p:sp>
        <p:nvSpPr>
          <p:cNvPr id="4" name="Text Placeholder 3"/>
          <p:cNvSpPr>
            <a:spLocks noGrp="1"/>
          </p:cNvSpPr>
          <p:nvPr>
            <p:ph type="body" sz="half" idx="2"/>
          </p:nvPr>
        </p:nvSpPr>
        <p:spPr>
          <a:xfrm>
            <a:off x="5906242" y="5029200"/>
            <a:ext cx="2837678" cy="914400"/>
          </a:xfrm>
        </p:spPr>
        <p:txBody>
          <a:bodyPr>
            <a:normAutofit/>
          </a:bodyPr>
          <a:lstStyle>
            <a:lvl1pPr marL="0" indent="0">
              <a:spcBef>
                <a:spcPts val="0"/>
              </a:spcBef>
              <a:buNone/>
              <a:defRPr sz="2000">
                <a:solidFill>
                  <a:schemeClr val="accent1">
                    <a:lumMod val="20000"/>
                    <a:lumOff val="80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20" name="Rectangle 19"/>
          <p:cNvSpPr/>
          <p:nvPr/>
        </p:nvSpPr>
        <p:spPr>
          <a:xfrm>
            <a:off x="9" y="6172200"/>
            <a:ext cx="9144095" cy="6858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fontAlgn="auto">
              <a:spcBef>
                <a:spcPts val="0"/>
              </a:spcBef>
              <a:spcAft>
                <a:spcPts val="0"/>
              </a:spcAft>
            </a:pPr>
            <a:endParaRPr sz="1800">
              <a:solidFill>
                <a:prstClr val="white"/>
              </a:solidFill>
            </a:endParaRPr>
          </a:p>
        </p:txBody>
      </p:sp>
      <p:sp>
        <p:nvSpPr>
          <p:cNvPr id="5" name="Date Placeholder 4"/>
          <p:cNvSpPr>
            <a:spLocks noGrp="1"/>
          </p:cNvSpPr>
          <p:nvPr>
            <p:ph type="dt" sz="half" idx="10"/>
          </p:nvPr>
        </p:nvSpPr>
        <p:spPr/>
        <p:txBody>
          <a:bodyPr/>
          <a:lstStyle/>
          <a:p>
            <a:fld id="{749F4917-CE56-4645-8050-1555FA0B180B}" type="datetimeFigureOut">
              <a:rPr lang="en-US">
                <a:solidFill>
                  <a:srgbClr val="404040"/>
                </a:solidFill>
              </a:rPr>
              <a:pPr/>
              <a:t>11/14/2016</a:t>
            </a:fld>
            <a:endParaRPr>
              <a:solidFill>
                <a:srgbClr val="404040"/>
              </a:solidFill>
            </a:endParaRPr>
          </a:p>
        </p:txBody>
      </p:sp>
      <p:sp>
        <p:nvSpPr>
          <p:cNvPr id="6" name="Footer Placeholder 5"/>
          <p:cNvSpPr>
            <a:spLocks noGrp="1"/>
          </p:cNvSpPr>
          <p:nvPr>
            <p:ph type="ftr" sz="quarter" idx="11"/>
          </p:nvPr>
        </p:nvSpPr>
        <p:spPr/>
        <p:txBody>
          <a:bodyPr/>
          <a:lstStyle/>
          <a:p>
            <a:endParaRPr>
              <a:solidFill>
                <a:srgbClr val="404040"/>
              </a:solidFill>
            </a:endParaRPr>
          </a:p>
        </p:txBody>
      </p:sp>
      <p:sp>
        <p:nvSpPr>
          <p:cNvPr id="7" name="Slide Number Placeholder 6"/>
          <p:cNvSpPr>
            <a:spLocks noGrp="1"/>
          </p:cNvSpPr>
          <p:nvPr>
            <p:ph type="sldNum" sz="quarter" idx="12"/>
          </p:nvPr>
        </p:nvSpPr>
        <p:spPr/>
        <p:txBody>
          <a:bodyPr/>
          <a:lstStyle/>
          <a:p>
            <a:fld id="{2B524DA2-3CE4-45BB-9F6F-628A0CFBDBF9}" type="slidenum">
              <a:rPr>
                <a:solidFill>
                  <a:srgbClr val="404040"/>
                </a:solidFill>
              </a:rPr>
              <a:pPr/>
              <a:t>‹#›</a:t>
            </a:fld>
            <a:endParaRPr>
              <a:solidFill>
                <a:srgbClr val="404040"/>
              </a:solidFill>
            </a:endParaRPr>
          </a:p>
        </p:txBody>
      </p:sp>
      <p:sp>
        <p:nvSpPr>
          <p:cNvPr id="21" name="Round Single Corner Rectangle 20"/>
          <p:cNvSpPr/>
          <p:nvPr/>
        </p:nvSpPr>
        <p:spPr bwMode="ltGray">
          <a:xfrm rot="10800000" flipV="1">
            <a:off x="170306" y="234370"/>
            <a:ext cx="5430663" cy="5709249"/>
          </a:xfrm>
          <a:prstGeom prst="round1Rect">
            <a:avLst>
              <a:gd name="adj" fmla="val 5812"/>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fontAlgn="auto">
              <a:spcBef>
                <a:spcPts val="0"/>
              </a:spcBef>
              <a:spcAft>
                <a:spcPts val="0"/>
              </a:spcAft>
            </a:pPr>
            <a:endParaRPr sz="1800">
              <a:solidFill>
                <a:prstClr val="white"/>
              </a:solidFill>
            </a:endParaRPr>
          </a:p>
        </p:txBody>
      </p:sp>
      <p:sp>
        <p:nvSpPr>
          <p:cNvPr id="3" name="Picture Placeholder 2"/>
          <p:cNvSpPr>
            <a:spLocks noGrp="1"/>
          </p:cNvSpPr>
          <p:nvPr>
            <p:ph type="pic" idx="1"/>
          </p:nvPr>
        </p:nvSpPr>
        <p:spPr>
          <a:xfrm flipH="1">
            <a:off x="342990" y="465302"/>
            <a:ext cx="5086486" cy="5249717"/>
          </a:xfrm>
          <a:prstGeom prst="round1Rect">
            <a:avLst>
              <a:gd name="adj" fmla="val 4287"/>
            </a:avLst>
          </a:prstGeom>
          <a:solidFill>
            <a:schemeClr val="bg2"/>
          </a:solidFill>
        </p:spPr>
        <p:txBody>
          <a:bodyPr tIns="914400">
            <a:normAutofit/>
          </a:bodyPr>
          <a:lstStyle>
            <a:lvl1pPr marL="0" indent="0" algn="ctr">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Tree>
    <p:extLst>
      <p:ext uri="{BB962C8B-B14F-4D97-AF65-F5344CB8AC3E}">
        <p14:creationId xmlns:p14="http://schemas.microsoft.com/office/powerpoint/2010/main" val="10908847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marL="1371600">
              <a:defRPr/>
            </a:lvl6pPr>
            <a:lvl7pPr marL="1600200">
              <a:defRPr/>
            </a:lvl7pPr>
            <a:lvl8pPr marL="1828800">
              <a:defRPr baseline="0"/>
            </a:lvl8pPr>
            <a:lvl9pPr marL="2057400">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8E36636D-D922-432D-A958-524484B5923D}" type="datetimeFigureOut">
              <a:rPr lang="en-US">
                <a:solidFill>
                  <a:srgbClr val="404040"/>
                </a:solidFill>
              </a:rPr>
              <a:pPr/>
              <a:t>11/14/2016</a:t>
            </a:fld>
            <a:endParaRPr>
              <a:solidFill>
                <a:srgbClr val="404040"/>
              </a:solidFill>
            </a:endParaRPr>
          </a:p>
        </p:txBody>
      </p:sp>
      <p:sp>
        <p:nvSpPr>
          <p:cNvPr id="5" name="Footer Placeholder 4"/>
          <p:cNvSpPr>
            <a:spLocks noGrp="1"/>
          </p:cNvSpPr>
          <p:nvPr>
            <p:ph type="ftr" sz="quarter" idx="11"/>
          </p:nvPr>
        </p:nvSpPr>
        <p:spPr/>
        <p:txBody>
          <a:bodyPr/>
          <a:lstStyle/>
          <a:p>
            <a:endParaRPr>
              <a:solidFill>
                <a:srgbClr val="404040"/>
              </a:solidFill>
            </a:endParaRPr>
          </a:p>
        </p:txBody>
      </p:sp>
      <p:sp>
        <p:nvSpPr>
          <p:cNvPr id="6" name="Slide Number Placeholder 5"/>
          <p:cNvSpPr>
            <a:spLocks noGrp="1"/>
          </p:cNvSpPr>
          <p:nvPr>
            <p:ph type="sldNum" sz="quarter" idx="12"/>
          </p:nvPr>
        </p:nvSpPr>
        <p:spPr/>
        <p:txBody>
          <a:bodyPr/>
          <a:lstStyle/>
          <a:p>
            <a:fld id="{DF28FB93-0A08-4E7D-8E63-9EFA29F1E093}" type="slidenum">
              <a:rPr>
                <a:solidFill>
                  <a:srgbClr val="404040"/>
                </a:solidFill>
              </a:rPr>
              <a:pPr/>
              <a:t>‹#›</a:t>
            </a:fld>
            <a:endParaRPr>
              <a:solidFill>
                <a:srgbClr val="404040"/>
              </a:solidFill>
            </a:endParaRPr>
          </a:p>
        </p:txBody>
      </p:sp>
    </p:spTree>
    <p:extLst>
      <p:ext uri="{BB962C8B-B14F-4D97-AF65-F5344CB8AC3E}">
        <p14:creationId xmlns:p14="http://schemas.microsoft.com/office/powerpoint/2010/main" val="367320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3" name="Vertical Text Placeholder 2"/>
          <p:cNvSpPr>
            <a:spLocks noGrp="1"/>
          </p:cNvSpPr>
          <p:nvPr>
            <p:ph type="body" orient="vert" idx="1"/>
          </p:nvPr>
        </p:nvSpPr>
        <p:spPr>
          <a:xfrm>
            <a:off x="970614" y="582632"/>
            <a:ext cx="6139270" cy="558958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fld id="{8E36636D-D922-432D-A958-524484B5923D}" type="datetimeFigureOut">
              <a:rPr lang="en-US">
                <a:solidFill>
                  <a:srgbClr val="404040"/>
                </a:solidFill>
              </a:rPr>
              <a:pPr/>
              <a:t>11/14/2016</a:t>
            </a:fld>
            <a:endParaRPr>
              <a:solidFill>
                <a:srgbClr val="404040"/>
              </a:solidFill>
            </a:endParaRPr>
          </a:p>
        </p:txBody>
      </p:sp>
      <p:sp>
        <p:nvSpPr>
          <p:cNvPr id="5" name="Footer Placeholder 4"/>
          <p:cNvSpPr>
            <a:spLocks noGrp="1"/>
          </p:cNvSpPr>
          <p:nvPr>
            <p:ph type="ftr" sz="quarter" idx="11"/>
          </p:nvPr>
        </p:nvSpPr>
        <p:spPr/>
        <p:txBody>
          <a:bodyPr/>
          <a:lstStyle/>
          <a:p>
            <a:endParaRPr>
              <a:solidFill>
                <a:srgbClr val="404040"/>
              </a:solidFill>
            </a:endParaRPr>
          </a:p>
        </p:txBody>
      </p:sp>
      <p:sp>
        <p:nvSpPr>
          <p:cNvPr id="6" name="Slide Number Placeholder 5"/>
          <p:cNvSpPr>
            <a:spLocks noGrp="1"/>
          </p:cNvSpPr>
          <p:nvPr>
            <p:ph type="sldNum" sz="quarter" idx="12"/>
          </p:nvPr>
        </p:nvSpPr>
        <p:spPr/>
        <p:txBody>
          <a:bodyPr/>
          <a:lstStyle/>
          <a:p>
            <a:fld id="{DF28FB93-0A08-4E7D-8E63-9EFA29F1E093}" type="slidenum">
              <a:rPr>
                <a:solidFill>
                  <a:srgbClr val="404040"/>
                </a:solidFill>
              </a:rPr>
              <a:pPr/>
              <a:t>‹#›</a:t>
            </a:fld>
            <a:endParaRPr>
              <a:solidFill>
                <a:srgbClr val="404040"/>
              </a:solidFill>
            </a:endParaRPr>
          </a:p>
        </p:txBody>
      </p:sp>
      <p:sp>
        <p:nvSpPr>
          <p:cNvPr id="2" name="Vertical Title 1"/>
          <p:cNvSpPr>
            <a:spLocks noGrp="1"/>
          </p:cNvSpPr>
          <p:nvPr>
            <p:ph type="title" orient="vert"/>
          </p:nvPr>
        </p:nvSpPr>
        <p:spPr>
          <a:xfrm>
            <a:off x="7281386" y="582632"/>
            <a:ext cx="1463659" cy="5589587"/>
          </a:xfrm>
        </p:spPr>
        <p:txBody>
          <a:bodyPr vert="eaVert"/>
          <a:lstStyle/>
          <a:p>
            <a:r>
              <a:rPr lang="en-US" smtClean="0"/>
              <a:t>Click to edit Master title style</a:t>
            </a:r>
            <a:endParaRPr/>
          </a:p>
        </p:txBody>
      </p:sp>
    </p:spTree>
    <p:extLst>
      <p:ext uri="{BB962C8B-B14F-4D97-AF65-F5344CB8AC3E}">
        <p14:creationId xmlns:p14="http://schemas.microsoft.com/office/powerpoint/2010/main" val="2209459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06"/>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EFAC9"/>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EFAC9"/>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A4BF4D70-7642-4344-87F2-552BDFB55A7A}"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913782056"/>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AndTx">
  <p:cSld name="Title, 2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57200" y="3938606"/>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half" idx="3"/>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EFAC9"/>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EFAC9"/>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0FBAB473-88E8-4EAC-824B-7875188AA7BC}"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208290401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EFAC9"/>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EFAC9"/>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04A000-84B9-4973-A2C9-5D8807115B7B}"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1121430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06"/>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endParaRPr lang="en-US">
              <a:solidFill>
                <a:srgbClr val="FEFAC9"/>
              </a:solidFill>
            </a:endParaRPr>
          </a:p>
        </p:txBody>
      </p:sp>
      <p:sp>
        <p:nvSpPr>
          <p:cNvPr id="7" name="Rectangle 5"/>
          <p:cNvSpPr>
            <a:spLocks noGrp="1" noChangeArrowheads="1"/>
          </p:cNvSpPr>
          <p:nvPr>
            <p:ph type="ftr" sz="quarter" idx="11"/>
          </p:nvPr>
        </p:nvSpPr>
        <p:spPr>
          <a:ln/>
        </p:spPr>
        <p:txBody>
          <a:bodyPr/>
          <a:lstStyle>
            <a:lvl1pPr>
              <a:defRPr/>
            </a:lvl1pPr>
          </a:lstStyle>
          <a:p>
            <a:pPr>
              <a:defRPr/>
            </a:pPr>
            <a:endParaRPr lang="en-US">
              <a:solidFill>
                <a:srgbClr val="FEFAC9"/>
              </a:solidFill>
            </a:endParaRPr>
          </a:p>
        </p:txBody>
      </p:sp>
      <p:sp>
        <p:nvSpPr>
          <p:cNvPr id="8" name="Rectangle 6"/>
          <p:cNvSpPr>
            <a:spLocks noGrp="1" noChangeArrowheads="1"/>
          </p:cNvSpPr>
          <p:nvPr>
            <p:ph type="sldNum" sz="quarter" idx="12"/>
          </p:nvPr>
        </p:nvSpPr>
        <p:spPr>
          <a:ln/>
        </p:spPr>
        <p:txBody>
          <a:bodyPr/>
          <a:lstStyle>
            <a:lvl1pPr>
              <a:defRPr/>
            </a:lvl1pPr>
          </a:lstStyle>
          <a:p>
            <a:pPr>
              <a:defRPr/>
            </a:pPr>
            <a:fld id="{8525D6D6-8E61-4E99-9F99-0E699E8DF2F0}" type="slidenum">
              <a:rPr lang="en-US">
                <a:solidFill>
                  <a:srgbClr val="FEFAC9"/>
                </a:solidFill>
              </a:rPr>
              <a:pPr>
                <a:defRPr/>
              </a:pPr>
              <a:t>‹#›</a:t>
            </a:fld>
            <a:endParaRPr lang="en-US">
              <a:solidFill>
                <a:srgbClr val="FEFAC9"/>
              </a:solidFill>
            </a:endParaRPr>
          </a:p>
        </p:txBody>
      </p:sp>
    </p:spTree>
    <p:extLst>
      <p:ext uri="{BB962C8B-B14F-4D97-AF65-F5344CB8AC3E}">
        <p14:creationId xmlns:p14="http://schemas.microsoft.com/office/powerpoint/2010/main" val="13603277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5" name="Shape 5"/>
          <p:cNvSpPr>
            <a:spLocks noGrp="1"/>
          </p:cNvSpPr>
          <p:nvPr>
            <p:ph type="title"/>
          </p:nvPr>
        </p:nvSpPr>
        <p:spPr>
          <a:xfrm>
            <a:off x="892978" y="1151948"/>
            <a:ext cx="7358063" cy="2321719"/>
          </a:xfrm>
          <a:prstGeom prst="rect">
            <a:avLst/>
          </a:prstGeom>
        </p:spPr>
        <p:txBody>
          <a:bodyPr anchor="b"/>
          <a:lstStyle/>
          <a:p>
            <a:pPr lvl="0">
              <a:defRPr sz="1800"/>
            </a:pPr>
            <a:r>
              <a:rPr sz="5625"/>
              <a:t>Title Text</a:t>
            </a:r>
          </a:p>
        </p:txBody>
      </p:sp>
      <p:sp>
        <p:nvSpPr>
          <p:cNvPr id="6" name="Shape 6"/>
          <p:cNvSpPr>
            <a:spLocks noGrp="1"/>
          </p:cNvSpPr>
          <p:nvPr>
            <p:ph type="body" idx="1"/>
          </p:nvPr>
        </p:nvSpPr>
        <p:spPr>
          <a:xfrm>
            <a:off x="892978" y="3536156"/>
            <a:ext cx="7358063" cy="794742"/>
          </a:xfrm>
          <a:prstGeom prst="rect">
            <a:avLst/>
          </a:prstGeom>
        </p:spPr>
        <p:txBody>
          <a:bodyPr anchor="t"/>
          <a:lstStyle>
            <a:lvl1pPr marL="0" indent="0" algn="ctr">
              <a:spcBef>
                <a:spcPts val="0"/>
              </a:spcBef>
              <a:buSzTx/>
              <a:buNone/>
              <a:defRPr sz="2250"/>
            </a:lvl1pPr>
            <a:lvl2pPr marL="0" indent="160729" algn="ctr">
              <a:spcBef>
                <a:spcPts val="0"/>
              </a:spcBef>
              <a:buSzTx/>
              <a:buNone/>
              <a:defRPr sz="2250"/>
            </a:lvl2pPr>
            <a:lvl3pPr marL="0" indent="321457" algn="ctr">
              <a:spcBef>
                <a:spcPts val="0"/>
              </a:spcBef>
              <a:buSzTx/>
              <a:buNone/>
              <a:defRPr sz="2250"/>
            </a:lvl3pPr>
            <a:lvl4pPr marL="0" indent="482186" algn="ctr">
              <a:spcBef>
                <a:spcPts val="0"/>
              </a:spcBef>
              <a:buSzTx/>
              <a:buNone/>
              <a:defRPr sz="2250"/>
            </a:lvl4pPr>
            <a:lvl5pPr marL="0" indent="642915" algn="ctr">
              <a:spcBef>
                <a:spcPts val="0"/>
              </a:spcBef>
              <a:buSzTx/>
              <a:buNone/>
              <a:defRPr sz="2250"/>
            </a:lvl5pPr>
          </a:lstStyle>
          <a:p>
            <a:pPr lvl="0">
              <a:defRPr sz="1800"/>
            </a:pPr>
            <a:r>
              <a:rPr sz="2250"/>
              <a:t>Body Level One</a:t>
            </a:r>
          </a:p>
          <a:p>
            <a:pPr lvl="1">
              <a:defRPr sz="1800"/>
            </a:pPr>
            <a:r>
              <a:rPr sz="2250"/>
              <a:t>Body Level Two</a:t>
            </a:r>
          </a:p>
          <a:p>
            <a:pPr lvl="2">
              <a:defRPr sz="1800"/>
            </a:pPr>
            <a:r>
              <a:rPr sz="2250"/>
              <a:t>Body Level Three</a:t>
            </a:r>
          </a:p>
          <a:p>
            <a:pPr lvl="3">
              <a:defRPr sz="1800"/>
            </a:pPr>
            <a:r>
              <a:rPr sz="2250"/>
              <a:t>Body Level Four</a:t>
            </a:r>
          </a:p>
          <a:p>
            <a:pPr lvl="4">
              <a:defRPr sz="1800"/>
            </a:pPr>
            <a:r>
              <a:rPr sz="2250"/>
              <a:t>Body Level Five</a:t>
            </a:r>
          </a:p>
        </p:txBody>
      </p:sp>
    </p:spTree>
    <p:extLst>
      <p:ext uri="{BB962C8B-B14F-4D97-AF65-F5344CB8AC3E}">
        <p14:creationId xmlns:p14="http://schemas.microsoft.com/office/powerpoint/2010/main" val="2252900007"/>
      </p:ext>
    </p:extLst>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16" name="Shape 16"/>
          <p:cNvSpPr>
            <a:spLocks noGrp="1"/>
          </p:cNvSpPr>
          <p:nvPr>
            <p:ph type="title"/>
          </p:nvPr>
        </p:nvSpPr>
        <p:spPr>
          <a:prstGeom prst="rect">
            <a:avLst/>
          </a:prstGeom>
        </p:spPr>
        <p:txBody>
          <a:bodyPr/>
          <a:lstStyle/>
          <a:p>
            <a:pPr lvl="0">
              <a:defRPr sz="1800"/>
            </a:pPr>
            <a:r>
              <a:rPr sz="5625"/>
              <a:t>Title Text</a:t>
            </a:r>
          </a:p>
        </p:txBody>
      </p:sp>
    </p:spTree>
    <p:extLst>
      <p:ext uri="{BB962C8B-B14F-4D97-AF65-F5344CB8AC3E}">
        <p14:creationId xmlns:p14="http://schemas.microsoft.com/office/powerpoint/2010/main" val="1940330057"/>
      </p:ext>
    </p:extLst>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609601"/>
            <a:ext cx="7772400" cy="4267200"/>
          </a:xfrm>
        </p:spPr>
        <p:txBody>
          <a:bodyPr anchor="b">
            <a:noAutofit/>
          </a:bodyPr>
          <a:lstStyle>
            <a:lvl1pPr>
              <a:lnSpc>
                <a:spcPct val="100000"/>
              </a:lnSpc>
              <a:defRPr sz="8000"/>
            </a:lvl1pPr>
          </a:lstStyle>
          <a:p>
            <a:r>
              <a:rPr lang="en-US" smtClean="0"/>
              <a:t>Click to edit Master title style</a:t>
            </a:r>
            <a:endParaRPr lang="en-US" dirty="0"/>
          </a:p>
        </p:txBody>
      </p:sp>
      <p:sp>
        <p:nvSpPr>
          <p:cNvPr id="3" name="Subtitle 2"/>
          <p:cNvSpPr>
            <a:spLocks noGrp="1"/>
          </p:cNvSpPr>
          <p:nvPr>
            <p:ph type="subTitle" idx="1"/>
          </p:nvPr>
        </p:nvSpPr>
        <p:spPr>
          <a:xfrm>
            <a:off x="1371600" y="4953000"/>
            <a:ext cx="6400800" cy="1219200"/>
          </a:xfrm>
        </p:spPr>
        <p:txBody>
          <a:bodyPr>
            <a:normAutofit/>
          </a:bodyPr>
          <a:lstStyle>
            <a:lvl1pPr marL="0" indent="0" algn="ctr">
              <a:buNone/>
              <a:defRPr sz="24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7" name="Date Placeholder 6"/>
          <p:cNvSpPr>
            <a:spLocks noGrp="1"/>
          </p:cNvSpPr>
          <p:nvPr>
            <p:ph type="dt" sz="half" idx="10"/>
          </p:nvPr>
        </p:nvSpPr>
        <p:spPr/>
        <p:txBody>
          <a:bodyPr/>
          <a:lstStyle/>
          <a:p>
            <a:fld id="{24378C74-E4B3-40F5-B613-5D93E060461A}" type="datetimeFigureOut">
              <a:rPr lang="en-US" smtClean="0">
                <a:solidFill>
                  <a:prstClr val="black">
                    <a:lumMod val="65000"/>
                    <a:lumOff val="35000"/>
                  </a:prstClr>
                </a:solidFill>
              </a:rPr>
              <a:pPr/>
              <a:t>11/14/2016</a:t>
            </a:fld>
            <a:endParaRPr lang="en-US">
              <a:solidFill>
                <a:prstClr val="black">
                  <a:lumMod val="65000"/>
                  <a:lumOff val="35000"/>
                </a:prstClr>
              </a:solidFill>
            </a:endParaRPr>
          </a:p>
        </p:txBody>
      </p:sp>
      <p:sp>
        <p:nvSpPr>
          <p:cNvPr id="8" name="Slide Number Placeholder 7"/>
          <p:cNvSpPr>
            <a:spLocks noGrp="1"/>
          </p:cNvSpPr>
          <p:nvPr>
            <p:ph type="sldNum" sz="quarter" idx="11"/>
          </p:nvPr>
        </p:nvSpPr>
        <p:spPr/>
        <p:txBody>
          <a:bodyPr/>
          <a:lstStyle/>
          <a:p>
            <a:fld id="{D6600EC7-52DA-4D71-A36F-9AA720366F79}" type="slidenum">
              <a:rPr lang="en-US" smtClean="0">
                <a:solidFill>
                  <a:prstClr val="black">
                    <a:lumMod val="65000"/>
                    <a:lumOff val="35000"/>
                  </a:prstClr>
                </a:solidFill>
              </a:rPr>
              <a:pPr/>
              <a:t>‹#›</a:t>
            </a:fld>
            <a:endParaRPr lang="en-US">
              <a:solidFill>
                <a:prstClr val="black">
                  <a:lumMod val="65000"/>
                  <a:lumOff val="35000"/>
                </a:prstClr>
              </a:solidFill>
            </a:endParaRPr>
          </a:p>
        </p:txBody>
      </p:sp>
      <p:sp>
        <p:nvSpPr>
          <p:cNvPr id="9" name="Footer Placeholder 8"/>
          <p:cNvSpPr>
            <a:spLocks noGrp="1"/>
          </p:cNvSpPr>
          <p:nvPr>
            <p:ph type="ftr" sz="quarter" idx="12"/>
          </p:nvPr>
        </p:nvSpPr>
        <p:spPr/>
        <p:txBody>
          <a:bodyPr/>
          <a:lstStyle/>
          <a:p>
            <a:endParaRPr lang="en-US">
              <a:solidFill>
                <a:prstClr val="black">
                  <a:lumMod val="65000"/>
                  <a:lumOff val="35000"/>
                </a:prstClr>
              </a:solidFill>
            </a:endParaRPr>
          </a:p>
        </p:txBody>
      </p:sp>
    </p:spTree>
    <p:extLst>
      <p:ext uri="{BB962C8B-B14F-4D97-AF65-F5344CB8AC3E}">
        <p14:creationId xmlns:p14="http://schemas.microsoft.com/office/powerpoint/2010/main" val="24830287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7.xml"/><Relationship Id="rId3" Type="http://schemas.openxmlformats.org/officeDocument/2006/relationships/slideLayout" Target="../slideLayouts/slideLayout112.xml"/><Relationship Id="rId7" Type="http://schemas.openxmlformats.org/officeDocument/2006/relationships/slideLayout" Target="../slideLayouts/slideLayout116.xml"/><Relationship Id="rId12" Type="http://schemas.openxmlformats.org/officeDocument/2006/relationships/theme" Target="../theme/theme10.xml"/><Relationship Id="rId2" Type="http://schemas.openxmlformats.org/officeDocument/2006/relationships/slideLayout" Target="../slideLayouts/slideLayout111.xml"/><Relationship Id="rId1" Type="http://schemas.openxmlformats.org/officeDocument/2006/relationships/slideLayout" Target="../slideLayouts/slideLayout110.xml"/><Relationship Id="rId6" Type="http://schemas.openxmlformats.org/officeDocument/2006/relationships/slideLayout" Target="../slideLayouts/slideLayout115.xml"/><Relationship Id="rId11" Type="http://schemas.openxmlformats.org/officeDocument/2006/relationships/slideLayout" Target="../slideLayouts/slideLayout120.xml"/><Relationship Id="rId5" Type="http://schemas.openxmlformats.org/officeDocument/2006/relationships/slideLayout" Target="../slideLayouts/slideLayout114.xml"/><Relationship Id="rId10" Type="http://schemas.openxmlformats.org/officeDocument/2006/relationships/slideLayout" Target="../slideLayouts/slideLayout119.xml"/><Relationship Id="rId4" Type="http://schemas.openxmlformats.org/officeDocument/2006/relationships/slideLayout" Target="../slideLayouts/slideLayout113.xml"/><Relationship Id="rId9" Type="http://schemas.openxmlformats.org/officeDocument/2006/relationships/slideLayout" Target="../slideLayouts/slideLayout11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8.xml"/><Relationship Id="rId3" Type="http://schemas.openxmlformats.org/officeDocument/2006/relationships/slideLayout" Target="../slideLayouts/slideLayout123.xml"/><Relationship Id="rId7" Type="http://schemas.openxmlformats.org/officeDocument/2006/relationships/slideLayout" Target="../slideLayouts/slideLayout127.xml"/><Relationship Id="rId12" Type="http://schemas.openxmlformats.org/officeDocument/2006/relationships/theme" Target="../theme/theme11.xml"/><Relationship Id="rId2" Type="http://schemas.openxmlformats.org/officeDocument/2006/relationships/slideLayout" Target="../slideLayouts/slideLayout122.xml"/><Relationship Id="rId1" Type="http://schemas.openxmlformats.org/officeDocument/2006/relationships/slideLayout" Target="../slideLayouts/slideLayout121.xml"/><Relationship Id="rId6" Type="http://schemas.openxmlformats.org/officeDocument/2006/relationships/slideLayout" Target="../slideLayouts/slideLayout126.xml"/><Relationship Id="rId11" Type="http://schemas.openxmlformats.org/officeDocument/2006/relationships/slideLayout" Target="../slideLayouts/slideLayout131.xml"/><Relationship Id="rId5" Type="http://schemas.openxmlformats.org/officeDocument/2006/relationships/slideLayout" Target="../slideLayouts/slideLayout125.xml"/><Relationship Id="rId10" Type="http://schemas.openxmlformats.org/officeDocument/2006/relationships/slideLayout" Target="../slideLayouts/slideLayout130.xml"/><Relationship Id="rId4" Type="http://schemas.openxmlformats.org/officeDocument/2006/relationships/slideLayout" Target="../slideLayouts/slideLayout124.xml"/><Relationship Id="rId9" Type="http://schemas.openxmlformats.org/officeDocument/2006/relationships/slideLayout" Target="../slideLayouts/slideLayout12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theme" Target="../theme/theme12.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0.xml"/><Relationship Id="rId13" Type="http://schemas.openxmlformats.org/officeDocument/2006/relationships/theme" Target="../theme/theme13.xml"/><Relationship Id="rId3" Type="http://schemas.openxmlformats.org/officeDocument/2006/relationships/slideLayout" Target="../slideLayouts/slideLayout145.xml"/><Relationship Id="rId7" Type="http://schemas.openxmlformats.org/officeDocument/2006/relationships/slideLayout" Target="../slideLayouts/slideLayout149.xml"/><Relationship Id="rId12" Type="http://schemas.openxmlformats.org/officeDocument/2006/relationships/slideLayout" Target="../slideLayouts/slideLayout154.xml"/><Relationship Id="rId2" Type="http://schemas.openxmlformats.org/officeDocument/2006/relationships/slideLayout" Target="../slideLayouts/slideLayout144.xml"/><Relationship Id="rId1" Type="http://schemas.openxmlformats.org/officeDocument/2006/relationships/slideLayout" Target="../slideLayouts/slideLayout143.xml"/><Relationship Id="rId6" Type="http://schemas.openxmlformats.org/officeDocument/2006/relationships/slideLayout" Target="../slideLayouts/slideLayout148.xml"/><Relationship Id="rId11" Type="http://schemas.openxmlformats.org/officeDocument/2006/relationships/slideLayout" Target="../slideLayouts/slideLayout153.xml"/><Relationship Id="rId5" Type="http://schemas.openxmlformats.org/officeDocument/2006/relationships/slideLayout" Target="../slideLayouts/slideLayout147.xml"/><Relationship Id="rId10" Type="http://schemas.openxmlformats.org/officeDocument/2006/relationships/slideLayout" Target="../slideLayouts/slideLayout152.xml"/><Relationship Id="rId4" Type="http://schemas.openxmlformats.org/officeDocument/2006/relationships/slideLayout" Target="../slideLayouts/slideLayout146.xml"/><Relationship Id="rId9" Type="http://schemas.openxmlformats.org/officeDocument/2006/relationships/slideLayout" Target="../slideLayouts/slideLayout151.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2.xml"/><Relationship Id="rId3" Type="http://schemas.openxmlformats.org/officeDocument/2006/relationships/slideLayout" Target="../slideLayouts/slideLayout157.xml"/><Relationship Id="rId7" Type="http://schemas.openxmlformats.org/officeDocument/2006/relationships/slideLayout" Target="../slideLayouts/slideLayout161.xml"/><Relationship Id="rId12" Type="http://schemas.openxmlformats.org/officeDocument/2006/relationships/theme" Target="../theme/theme14.xml"/><Relationship Id="rId2" Type="http://schemas.openxmlformats.org/officeDocument/2006/relationships/slideLayout" Target="../slideLayouts/slideLayout156.xml"/><Relationship Id="rId1" Type="http://schemas.openxmlformats.org/officeDocument/2006/relationships/slideLayout" Target="../slideLayouts/slideLayout155.xml"/><Relationship Id="rId6" Type="http://schemas.openxmlformats.org/officeDocument/2006/relationships/slideLayout" Target="../slideLayouts/slideLayout160.xml"/><Relationship Id="rId11" Type="http://schemas.openxmlformats.org/officeDocument/2006/relationships/slideLayout" Target="../slideLayouts/slideLayout165.xml"/><Relationship Id="rId5" Type="http://schemas.openxmlformats.org/officeDocument/2006/relationships/slideLayout" Target="../slideLayouts/slideLayout159.xml"/><Relationship Id="rId10" Type="http://schemas.openxmlformats.org/officeDocument/2006/relationships/slideLayout" Target="../slideLayouts/slideLayout164.xml"/><Relationship Id="rId4" Type="http://schemas.openxmlformats.org/officeDocument/2006/relationships/slideLayout" Target="../slideLayouts/slideLayout158.xml"/><Relationship Id="rId9" Type="http://schemas.openxmlformats.org/officeDocument/2006/relationships/slideLayout" Target="../slideLayouts/slideLayout16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3.xml"/><Relationship Id="rId3" Type="http://schemas.openxmlformats.org/officeDocument/2006/relationships/slideLayout" Target="../slideLayouts/slideLayout168.xml"/><Relationship Id="rId7" Type="http://schemas.openxmlformats.org/officeDocument/2006/relationships/slideLayout" Target="../slideLayouts/slideLayout172.xml"/><Relationship Id="rId12" Type="http://schemas.openxmlformats.org/officeDocument/2006/relationships/theme" Target="../theme/theme15.xml"/><Relationship Id="rId2" Type="http://schemas.openxmlformats.org/officeDocument/2006/relationships/slideLayout" Target="../slideLayouts/slideLayout167.xml"/><Relationship Id="rId1" Type="http://schemas.openxmlformats.org/officeDocument/2006/relationships/slideLayout" Target="../slideLayouts/slideLayout166.xml"/><Relationship Id="rId6" Type="http://schemas.openxmlformats.org/officeDocument/2006/relationships/slideLayout" Target="../slideLayouts/slideLayout171.xml"/><Relationship Id="rId11" Type="http://schemas.openxmlformats.org/officeDocument/2006/relationships/slideLayout" Target="../slideLayouts/slideLayout176.xml"/><Relationship Id="rId5" Type="http://schemas.openxmlformats.org/officeDocument/2006/relationships/slideLayout" Target="../slideLayouts/slideLayout170.xml"/><Relationship Id="rId10" Type="http://schemas.openxmlformats.org/officeDocument/2006/relationships/slideLayout" Target="../slideLayouts/slideLayout175.xml"/><Relationship Id="rId4" Type="http://schemas.openxmlformats.org/officeDocument/2006/relationships/slideLayout" Target="../slideLayouts/slideLayout169.xml"/><Relationship Id="rId9" Type="http://schemas.openxmlformats.org/officeDocument/2006/relationships/slideLayout" Target="../slideLayouts/slideLayout17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4.xml"/><Relationship Id="rId3" Type="http://schemas.openxmlformats.org/officeDocument/2006/relationships/slideLayout" Target="../slideLayouts/slideLayout179.xml"/><Relationship Id="rId7" Type="http://schemas.openxmlformats.org/officeDocument/2006/relationships/slideLayout" Target="../slideLayouts/slideLayout183.xml"/><Relationship Id="rId12" Type="http://schemas.openxmlformats.org/officeDocument/2006/relationships/theme" Target="../theme/theme16.xml"/><Relationship Id="rId2" Type="http://schemas.openxmlformats.org/officeDocument/2006/relationships/slideLayout" Target="../slideLayouts/slideLayout178.xml"/><Relationship Id="rId1" Type="http://schemas.openxmlformats.org/officeDocument/2006/relationships/slideLayout" Target="../slideLayouts/slideLayout177.xml"/><Relationship Id="rId6" Type="http://schemas.openxmlformats.org/officeDocument/2006/relationships/slideLayout" Target="../slideLayouts/slideLayout182.xml"/><Relationship Id="rId11" Type="http://schemas.openxmlformats.org/officeDocument/2006/relationships/slideLayout" Target="../slideLayouts/slideLayout187.xml"/><Relationship Id="rId5" Type="http://schemas.openxmlformats.org/officeDocument/2006/relationships/slideLayout" Target="../slideLayouts/slideLayout181.xml"/><Relationship Id="rId10" Type="http://schemas.openxmlformats.org/officeDocument/2006/relationships/slideLayout" Target="../slideLayouts/slideLayout186.xml"/><Relationship Id="rId4" Type="http://schemas.openxmlformats.org/officeDocument/2006/relationships/slideLayout" Target="../slideLayouts/slideLayout180.xml"/><Relationship Id="rId9" Type="http://schemas.openxmlformats.org/officeDocument/2006/relationships/slideLayout" Target="../slideLayouts/slideLayout18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theme" Target="../theme/theme4.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image" Target="../media/image2.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 Id="rId1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18" Type="http://schemas.openxmlformats.org/officeDocument/2006/relationships/slideLayout" Target="../slideLayouts/slideLayout9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17" Type="http://schemas.openxmlformats.org/officeDocument/2006/relationships/slideLayout" Target="../slideLayouts/slideLayout97.xml"/><Relationship Id="rId2" Type="http://schemas.openxmlformats.org/officeDocument/2006/relationships/slideLayout" Target="../slideLayouts/slideLayout82.xml"/><Relationship Id="rId16" Type="http://schemas.openxmlformats.org/officeDocument/2006/relationships/slideLayout" Target="../slideLayouts/slideLayout96.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5" Type="http://schemas.openxmlformats.org/officeDocument/2006/relationships/slideLayout" Target="../slideLayouts/slideLayout95.xml"/><Relationship Id="rId10" Type="http://schemas.openxmlformats.org/officeDocument/2006/relationships/slideLayout" Target="../slideLayouts/slideLayout90.xml"/><Relationship Id="rId19" Type="http://schemas.openxmlformats.org/officeDocument/2006/relationships/theme" Target="../theme/theme8.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slideLayout" Target="../slideLayouts/slideLayout94.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theme" Target="../theme/theme9.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69CD25BA-A99F-472B-B980-1CC13A10A56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Lst>
  <p:transition spd="slow" advTm="3000">
    <p:fade thruBlk="1"/>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69CD25BA-A99F-472B-B980-1CC13A10A5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0325503"/>
      </p:ext>
    </p:extLst>
  </p:cSld>
  <p:clrMap bg1="lt1" tx1="dk1" bg2="lt2" tx2="dk2" accent1="accent1" accent2="accent2" accent3="accent3" accent4="accent4" accent5="accent5" accent6="accent6" hlink="hlink" folHlink="folHlink"/>
  <p:sldLayoutIdLst>
    <p:sldLayoutId id="2147484209" r:id="rId1"/>
    <p:sldLayoutId id="2147484210" r:id="rId2"/>
    <p:sldLayoutId id="2147484211" r:id="rId3"/>
    <p:sldLayoutId id="2147484212" r:id="rId4"/>
    <p:sldLayoutId id="2147484213" r:id="rId5"/>
    <p:sldLayoutId id="2147484214" r:id="rId6"/>
    <p:sldLayoutId id="2147484215" r:id="rId7"/>
    <p:sldLayoutId id="2147484216" r:id="rId8"/>
    <p:sldLayoutId id="2147484217" r:id="rId9"/>
    <p:sldLayoutId id="2147484218" r:id="rId10"/>
    <p:sldLayoutId id="2147484219" r:id="rId11"/>
  </p:sldLayoutIdLst>
  <p:transition spd="slow" advTm="3000">
    <p:fade thruBlk="1"/>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1028700" y="685800"/>
            <a:ext cx="72009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2051" name="Text Placeholder 2"/>
          <p:cNvSpPr>
            <a:spLocks noGrp="1"/>
          </p:cNvSpPr>
          <p:nvPr>
            <p:ph type="body" idx="1"/>
          </p:nvPr>
        </p:nvSpPr>
        <p:spPr bwMode="auto">
          <a:xfrm>
            <a:off x="1028700" y="2286000"/>
            <a:ext cx="72009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1042999" y="6453188"/>
            <a:ext cx="903287" cy="404812"/>
          </a:xfrm>
          <a:prstGeom prst="rect">
            <a:avLst/>
          </a:prstGeom>
        </p:spPr>
        <p:txBody>
          <a:bodyPr vert="horz" lIns="91440" tIns="45720" rIns="91440" bIns="45720" rtlCol="0" anchor="ctr"/>
          <a:lstStyle>
            <a:lvl1pPr algn="l" fontAlgn="auto">
              <a:spcBef>
                <a:spcPts val="0"/>
              </a:spcBef>
              <a:spcAft>
                <a:spcPts val="0"/>
              </a:spcAft>
              <a:defRPr sz="1200" baseline="0">
                <a:solidFill>
                  <a:srgbClr val="191B0E"/>
                </a:solidFill>
                <a:latin typeface="Franklin Gothic Book"/>
              </a:defRPr>
            </a:lvl1pPr>
          </a:lstStyle>
          <a:p>
            <a:pPr>
              <a:defRPr/>
            </a:pPr>
            <a:fld id="{CB27DEC9-B528-401B-A9F9-AD5E514B76BC}" type="datetimeFigureOut">
              <a:rPr lang="en-US"/>
              <a:pPr>
                <a:defRPr/>
              </a:pPr>
              <a:t>11/14/2016</a:t>
            </a:fld>
            <a:endParaRPr lang="en-US"/>
          </a:p>
        </p:txBody>
      </p:sp>
      <p:sp>
        <p:nvSpPr>
          <p:cNvPr id="5" name="Footer Placeholder 4"/>
          <p:cNvSpPr>
            <a:spLocks noGrp="1"/>
          </p:cNvSpPr>
          <p:nvPr>
            <p:ph type="ftr" sz="quarter" idx="3"/>
          </p:nvPr>
        </p:nvSpPr>
        <p:spPr>
          <a:xfrm>
            <a:off x="2170113" y="6453188"/>
            <a:ext cx="4710112" cy="404812"/>
          </a:xfrm>
          <a:prstGeom prst="rect">
            <a:avLst/>
          </a:prstGeom>
        </p:spPr>
        <p:txBody>
          <a:bodyPr vert="horz" lIns="91440" tIns="45720" rIns="91440" bIns="45720" rtlCol="0" anchor="ctr"/>
          <a:lstStyle>
            <a:lvl1pPr algn="l" fontAlgn="auto">
              <a:spcBef>
                <a:spcPts val="0"/>
              </a:spcBef>
              <a:spcAft>
                <a:spcPts val="0"/>
              </a:spcAft>
              <a:defRPr sz="1200" baseline="0">
                <a:solidFill>
                  <a:srgbClr val="191B0E"/>
                </a:solidFill>
                <a:latin typeface="Franklin Gothic Book"/>
              </a:defRPr>
            </a:lvl1pPr>
          </a:lstStyle>
          <a:p>
            <a:pPr>
              <a:defRPr/>
            </a:pPr>
            <a:endParaRPr lang="en-US"/>
          </a:p>
        </p:txBody>
      </p:sp>
      <p:sp>
        <p:nvSpPr>
          <p:cNvPr id="6" name="Slide Number Placeholder 5"/>
          <p:cNvSpPr>
            <a:spLocks noGrp="1"/>
          </p:cNvSpPr>
          <p:nvPr>
            <p:ph type="sldNum" sz="quarter" idx="4"/>
          </p:nvPr>
        </p:nvSpPr>
        <p:spPr>
          <a:xfrm>
            <a:off x="7104074" y="6453188"/>
            <a:ext cx="1196975" cy="404812"/>
          </a:xfrm>
          <a:prstGeom prst="rect">
            <a:avLst/>
          </a:prstGeom>
        </p:spPr>
        <p:txBody>
          <a:bodyPr vert="horz" lIns="91440" tIns="45720" rIns="91440" bIns="45720" rtlCol="0" anchor="ctr"/>
          <a:lstStyle>
            <a:lvl1pPr algn="r" fontAlgn="auto">
              <a:spcBef>
                <a:spcPts val="0"/>
              </a:spcBef>
              <a:spcAft>
                <a:spcPts val="0"/>
              </a:spcAft>
              <a:defRPr sz="1200" baseline="0">
                <a:solidFill>
                  <a:srgbClr val="191B0E"/>
                </a:solidFill>
                <a:latin typeface="Franklin Gothic Book"/>
              </a:defRPr>
            </a:lvl1pPr>
          </a:lstStyle>
          <a:p>
            <a:pPr>
              <a:defRPr/>
            </a:pPr>
            <a:fld id="{7D239655-0310-487B-BAD6-B5DC8177F6DF}" type="slidenum">
              <a:rPr lang="en-US"/>
              <a:pPr>
                <a:defRPr/>
              </a:pPr>
              <a:t>‹#›</a:t>
            </a:fld>
            <a:endParaRPr lang="en-US"/>
          </a:p>
        </p:txBody>
      </p:sp>
      <p:sp>
        <p:nvSpPr>
          <p:cNvPr id="9" name="Rectangle 8"/>
          <p:cNvSpPr/>
          <p:nvPr/>
        </p:nvSpPr>
        <p:spPr>
          <a:xfrm>
            <a:off x="35877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4984221"/>
      </p:ext>
    </p:extLst>
  </p:cSld>
  <p:clrMap bg1="lt1" tx1="dk1" bg2="lt2" tx2="dk2" accent1="accent1" accent2="accent2" accent3="accent3" accent4="accent4" accent5="accent5" accent6="accent6" hlink="hlink" folHlink="folHlink"/>
  <p:sldLayoutIdLst>
    <p:sldLayoutId id="2147484221" r:id="rId1"/>
    <p:sldLayoutId id="2147484222" r:id="rId2"/>
    <p:sldLayoutId id="2147484223" r:id="rId3"/>
    <p:sldLayoutId id="2147484224" r:id="rId4"/>
    <p:sldLayoutId id="2147484225" r:id="rId5"/>
    <p:sldLayoutId id="2147484226" r:id="rId6"/>
    <p:sldLayoutId id="2147484227" r:id="rId7"/>
    <p:sldLayoutId id="2147484228" r:id="rId8"/>
    <p:sldLayoutId id="2147484229" r:id="rId9"/>
    <p:sldLayoutId id="2147484230" r:id="rId10"/>
    <p:sldLayoutId id="2147484231" r:id="rId11"/>
  </p:sldLayoutIdLst>
  <p:txStyles>
    <p:titleStyle>
      <a:lvl1pPr algn="l" rtl="0" eaLnBrk="0" fontAlgn="base" hangingPunct="0">
        <a:lnSpc>
          <a:spcPct val="89000"/>
        </a:lnSpc>
        <a:spcBef>
          <a:spcPct val="0"/>
        </a:spcBef>
        <a:spcAft>
          <a:spcPct val="0"/>
        </a:spcAft>
        <a:defRPr sz="4400" kern="1200">
          <a:solidFill>
            <a:schemeClr val="tx2"/>
          </a:solidFill>
          <a:latin typeface="+mj-lt"/>
          <a:ea typeface="+mj-ea"/>
          <a:cs typeface="+mj-cs"/>
        </a:defRPr>
      </a:lvl1pPr>
      <a:lvl2pPr algn="l" rtl="0" eaLnBrk="0" fontAlgn="base" hangingPunct="0">
        <a:lnSpc>
          <a:spcPct val="89000"/>
        </a:lnSpc>
        <a:spcBef>
          <a:spcPct val="0"/>
        </a:spcBef>
        <a:spcAft>
          <a:spcPct val="0"/>
        </a:spcAft>
        <a:defRPr sz="4400">
          <a:solidFill>
            <a:schemeClr val="tx2"/>
          </a:solidFill>
          <a:latin typeface="Franklin Gothic Book" pitchFamily="34" charset="0"/>
        </a:defRPr>
      </a:lvl2pPr>
      <a:lvl3pPr algn="l" rtl="0" eaLnBrk="0" fontAlgn="base" hangingPunct="0">
        <a:lnSpc>
          <a:spcPct val="89000"/>
        </a:lnSpc>
        <a:spcBef>
          <a:spcPct val="0"/>
        </a:spcBef>
        <a:spcAft>
          <a:spcPct val="0"/>
        </a:spcAft>
        <a:defRPr sz="4400">
          <a:solidFill>
            <a:schemeClr val="tx2"/>
          </a:solidFill>
          <a:latin typeface="Franklin Gothic Book" pitchFamily="34" charset="0"/>
        </a:defRPr>
      </a:lvl3pPr>
      <a:lvl4pPr algn="l" rtl="0" eaLnBrk="0" fontAlgn="base" hangingPunct="0">
        <a:lnSpc>
          <a:spcPct val="89000"/>
        </a:lnSpc>
        <a:spcBef>
          <a:spcPct val="0"/>
        </a:spcBef>
        <a:spcAft>
          <a:spcPct val="0"/>
        </a:spcAft>
        <a:defRPr sz="4400">
          <a:solidFill>
            <a:schemeClr val="tx2"/>
          </a:solidFill>
          <a:latin typeface="Franklin Gothic Book" pitchFamily="34" charset="0"/>
        </a:defRPr>
      </a:lvl4pPr>
      <a:lvl5pPr algn="l" rtl="0" eaLnBrk="0" fontAlgn="base" hangingPunct="0">
        <a:lnSpc>
          <a:spcPct val="89000"/>
        </a:lnSpc>
        <a:spcBef>
          <a:spcPct val="0"/>
        </a:spcBef>
        <a:spcAft>
          <a:spcPct val="0"/>
        </a:spcAft>
        <a:defRPr sz="4400">
          <a:solidFill>
            <a:schemeClr val="tx2"/>
          </a:solidFill>
          <a:latin typeface="Franklin Gothic Book" pitchFamily="34" charset="0"/>
        </a:defRPr>
      </a:lvl5pPr>
      <a:lvl6pPr marL="457200" algn="l" rtl="0" fontAlgn="base">
        <a:lnSpc>
          <a:spcPct val="89000"/>
        </a:lnSpc>
        <a:spcBef>
          <a:spcPct val="0"/>
        </a:spcBef>
        <a:spcAft>
          <a:spcPct val="0"/>
        </a:spcAft>
        <a:defRPr sz="4400">
          <a:solidFill>
            <a:schemeClr val="tx2"/>
          </a:solidFill>
          <a:latin typeface="Franklin Gothic Book" pitchFamily="34" charset="0"/>
        </a:defRPr>
      </a:lvl6pPr>
      <a:lvl7pPr marL="914400" algn="l" rtl="0" fontAlgn="base">
        <a:lnSpc>
          <a:spcPct val="89000"/>
        </a:lnSpc>
        <a:spcBef>
          <a:spcPct val="0"/>
        </a:spcBef>
        <a:spcAft>
          <a:spcPct val="0"/>
        </a:spcAft>
        <a:defRPr sz="4400">
          <a:solidFill>
            <a:schemeClr val="tx2"/>
          </a:solidFill>
          <a:latin typeface="Franklin Gothic Book" pitchFamily="34" charset="0"/>
        </a:defRPr>
      </a:lvl7pPr>
      <a:lvl8pPr marL="1371600" algn="l" rtl="0" fontAlgn="base">
        <a:lnSpc>
          <a:spcPct val="89000"/>
        </a:lnSpc>
        <a:spcBef>
          <a:spcPct val="0"/>
        </a:spcBef>
        <a:spcAft>
          <a:spcPct val="0"/>
        </a:spcAft>
        <a:defRPr sz="4400">
          <a:solidFill>
            <a:schemeClr val="tx2"/>
          </a:solidFill>
          <a:latin typeface="Franklin Gothic Book" pitchFamily="34" charset="0"/>
        </a:defRPr>
      </a:lvl8pPr>
      <a:lvl9pPr marL="1828800" algn="l" rtl="0" fontAlgn="base">
        <a:lnSpc>
          <a:spcPct val="89000"/>
        </a:lnSpc>
        <a:spcBef>
          <a:spcPct val="0"/>
        </a:spcBef>
        <a:spcAft>
          <a:spcPct val="0"/>
        </a:spcAft>
        <a:defRPr sz="4400">
          <a:solidFill>
            <a:schemeClr val="tx2"/>
          </a:solidFill>
          <a:latin typeface="Franklin Gothic Book" pitchFamily="34" charset="0"/>
        </a:defRPr>
      </a:lvl9pPr>
    </p:titleStyle>
    <p:bodyStyle>
      <a:lvl1pPr marL="382588" indent="-382588" algn="l" rtl="0" eaLnBrk="0" fontAlgn="base" hangingPunct="0">
        <a:lnSpc>
          <a:spcPct val="94000"/>
        </a:lnSpc>
        <a:spcBef>
          <a:spcPts val="1000"/>
        </a:spcBef>
        <a:spcAft>
          <a:spcPts val="200"/>
        </a:spcAft>
        <a:buFont typeface="Franklin Gothic Book" pitchFamily="34" charset="0"/>
        <a:buChar char="■"/>
        <a:defRPr sz="2000" kern="1200">
          <a:solidFill>
            <a:schemeClr val="tx2"/>
          </a:solidFill>
          <a:latin typeface="+mn-lt"/>
          <a:ea typeface="+mn-ea"/>
          <a:cs typeface="+mn-cs"/>
        </a:defRPr>
      </a:lvl1pPr>
      <a:lvl2pPr marL="914400" indent="-382588" algn="l" rtl="0" eaLnBrk="0" fontAlgn="base" hangingPunct="0">
        <a:lnSpc>
          <a:spcPct val="94000"/>
        </a:lnSpc>
        <a:spcBef>
          <a:spcPts val="500"/>
        </a:spcBef>
        <a:spcAft>
          <a:spcPts val="200"/>
        </a:spcAft>
        <a:buFont typeface="Franklin Gothic Book" pitchFamily="34" charset="0"/>
        <a:buChar char="–"/>
        <a:defRPr sz="2000" i="1" kern="1200">
          <a:solidFill>
            <a:schemeClr val="tx2"/>
          </a:solidFill>
          <a:latin typeface="+mn-lt"/>
          <a:ea typeface="+mn-ea"/>
          <a:cs typeface="+mn-cs"/>
        </a:defRPr>
      </a:lvl2pPr>
      <a:lvl3pPr marL="1371600" indent="-382588" algn="l" rtl="0" eaLnBrk="0" fontAlgn="base" hangingPunct="0">
        <a:lnSpc>
          <a:spcPct val="94000"/>
        </a:lnSpc>
        <a:spcBef>
          <a:spcPts val="500"/>
        </a:spcBef>
        <a:spcAft>
          <a:spcPts val="200"/>
        </a:spcAft>
        <a:buFont typeface="Franklin Gothic Book" pitchFamily="34" charset="0"/>
        <a:buChar char="■"/>
        <a:defRPr kern="1200">
          <a:solidFill>
            <a:schemeClr val="tx2"/>
          </a:solidFill>
          <a:latin typeface="+mn-lt"/>
          <a:ea typeface="+mn-ea"/>
          <a:cs typeface="+mn-cs"/>
        </a:defRPr>
      </a:lvl3pPr>
      <a:lvl4pPr marL="1828800" indent="-382588" algn="l" rtl="0" eaLnBrk="0" fontAlgn="base" hangingPunct="0">
        <a:lnSpc>
          <a:spcPct val="94000"/>
        </a:lnSpc>
        <a:spcBef>
          <a:spcPts val="500"/>
        </a:spcBef>
        <a:spcAft>
          <a:spcPts val="200"/>
        </a:spcAft>
        <a:buFont typeface="Franklin Gothic Book" pitchFamily="34" charset="0"/>
        <a:buChar char="–"/>
        <a:defRPr i="1" kern="1200">
          <a:solidFill>
            <a:schemeClr val="tx2"/>
          </a:solidFill>
          <a:latin typeface="+mn-lt"/>
          <a:ea typeface="+mn-ea"/>
          <a:cs typeface="+mn-cs"/>
        </a:defRPr>
      </a:lvl4pPr>
      <a:lvl5pPr marL="2286000" indent="-382588" algn="l" rtl="0" eaLnBrk="0" fontAlgn="base" hangingPunct="0">
        <a:lnSpc>
          <a:spcPct val="94000"/>
        </a:lnSpc>
        <a:spcBef>
          <a:spcPts val="500"/>
        </a:spcBef>
        <a:spcAft>
          <a:spcPts val="200"/>
        </a:spcAft>
        <a:buFont typeface="Franklin Gothic Book" pitchFamily="34" charset="0"/>
        <a:buChar char="■"/>
        <a:defRPr sz="1600" kern="120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200" baseline="0">
                <a:solidFill>
                  <a:schemeClr val="tx2"/>
                </a:solidFill>
              </a:defRPr>
            </a:lvl1pPr>
          </a:lstStyle>
          <a:p>
            <a:pPr fontAlgn="auto">
              <a:spcBef>
                <a:spcPts val="0"/>
              </a:spcBef>
              <a:spcAft>
                <a:spcPts val="0"/>
              </a:spcAft>
            </a:pPr>
            <a:fld id="{C9FF7366-8BF3-4274-BE32-A56CFC3E7B62}" type="datetimeFigureOut">
              <a:rPr lang="en-US" smtClean="0">
                <a:solidFill>
                  <a:srgbClr val="191B0E"/>
                </a:solidFill>
                <a:latin typeface="Franklin Gothic Book"/>
              </a:rPr>
              <a:pPr fontAlgn="auto">
                <a:spcBef>
                  <a:spcPts val="0"/>
                </a:spcBef>
                <a:spcAft>
                  <a:spcPts val="0"/>
                </a:spcAft>
              </a:pPr>
              <a:t>11/14/2016</a:t>
            </a:fld>
            <a:endParaRPr lang="en-US">
              <a:solidFill>
                <a:srgbClr val="191B0E"/>
              </a:solidFill>
              <a:latin typeface="Franklin Gothic Book"/>
            </a:endParaRPr>
          </a:p>
        </p:txBody>
      </p:sp>
      <p:sp>
        <p:nvSpPr>
          <p:cNvPr id="5" name="Footer Placeholder 4"/>
          <p:cNvSpPr>
            <a:spLocks noGrp="1"/>
          </p:cNvSpPr>
          <p:nvPr>
            <p:ph type="ftr" sz="quarter" idx="3"/>
          </p:nvPr>
        </p:nvSpPr>
        <p:spPr>
          <a:xfrm>
            <a:off x="2170173" y="6453386"/>
            <a:ext cx="4710623" cy="404614"/>
          </a:xfrm>
          <a:prstGeom prst="rect">
            <a:avLst/>
          </a:prstGeom>
        </p:spPr>
        <p:txBody>
          <a:bodyPr vert="horz" lIns="91440" tIns="45720" rIns="91440" bIns="45720" rtlCol="0" anchor="ctr"/>
          <a:lstStyle>
            <a:lvl1pPr algn="l">
              <a:defRPr sz="1200" baseline="0">
                <a:solidFill>
                  <a:schemeClr val="tx2"/>
                </a:solidFill>
              </a:defRPr>
            </a:lvl1pPr>
          </a:lstStyle>
          <a:p>
            <a:pPr fontAlgn="auto">
              <a:spcBef>
                <a:spcPts val="0"/>
              </a:spcBef>
              <a:spcAft>
                <a:spcPts val="0"/>
              </a:spcAft>
            </a:pPr>
            <a:endParaRPr lang="en-US">
              <a:solidFill>
                <a:srgbClr val="191B0E"/>
              </a:solidFill>
              <a:latin typeface="Franklin Gothic Book"/>
            </a:endParaRPr>
          </a:p>
        </p:txBody>
      </p:sp>
      <p:sp>
        <p:nvSpPr>
          <p:cNvPr id="6" name="Slide Number Placeholder 5"/>
          <p:cNvSpPr>
            <a:spLocks noGrp="1"/>
          </p:cNvSpPr>
          <p:nvPr>
            <p:ph type="sldNum" sz="quarter" idx="4"/>
          </p:nvPr>
        </p:nvSpPr>
        <p:spPr>
          <a:xfrm>
            <a:off x="7104552" y="6453386"/>
            <a:ext cx="1197219" cy="404614"/>
          </a:xfrm>
          <a:prstGeom prst="rect">
            <a:avLst/>
          </a:prstGeom>
        </p:spPr>
        <p:txBody>
          <a:bodyPr vert="horz" lIns="91440" tIns="45720" rIns="91440" bIns="45720" rtlCol="0" anchor="ctr"/>
          <a:lstStyle>
            <a:lvl1pPr algn="r">
              <a:defRPr sz="1200" baseline="0">
                <a:solidFill>
                  <a:schemeClr val="tx2"/>
                </a:solidFill>
              </a:defRPr>
            </a:lvl1pPr>
          </a:lstStyle>
          <a:p>
            <a:pPr fontAlgn="auto">
              <a:spcBef>
                <a:spcPts val="0"/>
              </a:spcBef>
              <a:spcAft>
                <a:spcPts val="0"/>
              </a:spcAft>
            </a:pPr>
            <a:fld id="{FB2A4461-F677-4597-960C-AAFE7BD4FED8}" type="slidenum">
              <a:rPr lang="en-US" smtClean="0">
                <a:solidFill>
                  <a:srgbClr val="191B0E"/>
                </a:solidFill>
                <a:latin typeface="Franklin Gothic Book"/>
              </a:rPr>
              <a:pPr fontAlgn="auto">
                <a:spcBef>
                  <a:spcPts val="0"/>
                </a:spcBef>
                <a:spcAft>
                  <a:spcPts val="0"/>
                </a:spcAft>
              </a:pPr>
              <a:t>‹#›</a:t>
            </a:fld>
            <a:endParaRPr lang="en-US">
              <a:solidFill>
                <a:srgbClr val="191B0E"/>
              </a:solidFill>
              <a:latin typeface="Franklin Gothic Book"/>
            </a:endParaRPr>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905906443"/>
      </p:ext>
    </p:extLst>
  </p:cSld>
  <p:clrMap bg1="lt1" tx1="dk1" bg2="lt2" tx2="dk2" accent1="accent1" accent2="accent2" accent3="accent3" accent4="accent4" accent5="accent5" accent6="accent6" hlink="hlink" folHlink="folHlink"/>
  <p:sldLayoutIdLst>
    <p:sldLayoutId id="2147484233" r:id="rId1"/>
    <p:sldLayoutId id="2147484234" r:id="rId2"/>
    <p:sldLayoutId id="2147484235" r:id="rId3"/>
    <p:sldLayoutId id="2147484236" r:id="rId4"/>
    <p:sldLayoutId id="2147484237" r:id="rId5"/>
    <p:sldLayoutId id="2147484238" r:id="rId6"/>
    <p:sldLayoutId id="2147484239" r:id="rId7"/>
    <p:sldLayoutId id="2147484240" r:id="rId8"/>
    <p:sldLayoutId id="2147484241" r:id="rId9"/>
    <p:sldLayoutId id="2147484242" r:id="rId10"/>
    <p:sldLayoutId id="2147484243"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200" baseline="0">
                <a:solidFill>
                  <a:schemeClr val="tx2"/>
                </a:solidFill>
              </a:defRPr>
            </a:lvl1pPr>
          </a:lstStyle>
          <a:p>
            <a:pPr fontAlgn="auto">
              <a:spcBef>
                <a:spcPts val="0"/>
              </a:spcBef>
              <a:spcAft>
                <a:spcPts val="0"/>
              </a:spcAft>
            </a:pPr>
            <a:fld id="{C9FF7366-8BF3-4274-BE32-A56CFC3E7B62}" type="datetimeFigureOut">
              <a:rPr lang="en-US" smtClean="0">
                <a:solidFill>
                  <a:srgbClr val="191B0E"/>
                </a:solidFill>
                <a:latin typeface="Franklin Gothic Book"/>
              </a:rPr>
              <a:pPr fontAlgn="auto">
                <a:spcBef>
                  <a:spcPts val="0"/>
                </a:spcBef>
                <a:spcAft>
                  <a:spcPts val="0"/>
                </a:spcAft>
              </a:pPr>
              <a:t>11/14/2016</a:t>
            </a:fld>
            <a:endParaRPr lang="en-US">
              <a:solidFill>
                <a:srgbClr val="191B0E"/>
              </a:solidFill>
              <a:latin typeface="Franklin Gothic Book"/>
            </a:endParaRPr>
          </a:p>
        </p:txBody>
      </p:sp>
      <p:sp>
        <p:nvSpPr>
          <p:cNvPr id="5" name="Footer Placeholder 4"/>
          <p:cNvSpPr>
            <a:spLocks noGrp="1"/>
          </p:cNvSpPr>
          <p:nvPr>
            <p:ph type="ftr" sz="quarter" idx="3"/>
          </p:nvPr>
        </p:nvSpPr>
        <p:spPr>
          <a:xfrm>
            <a:off x="2170176" y="6453386"/>
            <a:ext cx="4710623" cy="404614"/>
          </a:xfrm>
          <a:prstGeom prst="rect">
            <a:avLst/>
          </a:prstGeom>
        </p:spPr>
        <p:txBody>
          <a:bodyPr vert="horz" lIns="91440" tIns="45720" rIns="91440" bIns="45720" rtlCol="0" anchor="ctr"/>
          <a:lstStyle>
            <a:lvl1pPr algn="l">
              <a:defRPr sz="1200" baseline="0">
                <a:solidFill>
                  <a:schemeClr val="tx2"/>
                </a:solidFill>
              </a:defRPr>
            </a:lvl1pPr>
          </a:lstStyle>
          <a:p>
            <a:pPr fontAlgn="auto">
              <a:spcBef>
                <a:spcPts val="0"/>
              </a:spcBef>
              <a:spcAft>
                <a:spcPts val="0"/>
              </a:spcAft>
            </a:pPr>
            <a:endParaRPr lang="en-US">
              <a:solidFill>
                <a:srgbClr val="191B0E"/>
              </a:solidFill>
              <a:latin typeface="Franklin Gothic Book"/>
            </a:endParaRPr>
          </a:p>
        </p:txBody>
      </p:sp>
      <p:sp>
        <p:nvSpPr>
          <p:cNvPr id="6" name="Slide Number Placeholder 5"/>
          <p:cNvSpPr>
            <a:spLocks noGrp="1"/>
          </p:cNvSpPr>
          <p:nvPr>
            <p:ph type="sldNum" sz="quarter" idx="4"/>
          </p:nvPr>
        </p:nvSpPr>
        <p:spPr>
          <a:xfrm>
            <a:off x="7104554" y="6453386"/>
            <a:ext cx="1197219" cy="404614"/>
          </a:xfrm>
          <a:prstGeom prst="rect">
            <a:avLst/>
          </a:prstGeom>
        </p:spPr>
        <p:txBody>
          <a:bodyPr vert="horz" lIns="91440" tIns="45720" rIns="91440" bIns="45720" rtlCol="0" anchor="ctr"/>
          <a:lstStyle>
            <a:lvl1pPr algn="r">
              <a:defRPr sz="1200" baseline="0">
                <a:solidFill>
                  <a:schemeClr val="tx2"/>
                </a:solidFill>
              </a:defRPr>
            </a:lvl1pPr>
          </a:lstStyle>
          <a:p>
            <a:pPr fontAlgn="auto">
              <a:spcBef>
                <a:spcPts val="0"/>
              </a:spcBef>
              <a:spcAft>
                <a:spcPts val="0"/>
              </a:spcAft>
            </a:pPr>
            <a:fld id="{FB2A4461-F677-4597-960C-AAFE7BD4FED8}" type="slidenum">
              <a:rPr lang="en-US" smtClean="0">
                <a:solidFill>
                  <a:srgbClr val="191B0E"/>
                </a:solidFill>
                <a:latin typeface="Franklin Gothic Book"/>
              </a:rPr>
              <a:pPr fontAlgn="auto">
                <a:spcBef>
                  <a:spcPts val="0"/>
                </a:spcBef>
                <a:spcAft>
                  <a:spcPts val="0"/>
                </a:spcAft>
              </a:pPr>
              <a:t>‹#›</a:t>
            </a:fld>
            <a:endParaRPr lang="en-US">
              <a:solidFill>
                <a:srgbClr val="191B0E"/>
              </a:solidFill>
              <a:latin typeface="Franklin Gothic Book"/>
            </a:endParaRPr>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841117247"/>
      </p:ext>
    </p:extLst>
  </p:cSld>
  <p:clrMap bg1="lt1" tx1="dk1" bg2="lt2" tx2="dk2" accent1="accent1" accent2="accent2" accent3="accent3" accent4="accent4" accent5="accent5" accent6="accent6" hlink="hlink" folHlink="folHlink"/>
  <p:sldLayoutIdLst>
    <p:sldLayoutId id="2147484245" r:id="rId1"/>
    <p:sldLayoutId id="2147484246" r:id="rId2"/>
    <p:sldLayoutId id="2147484247" r:id="rId3"/>
    <p:sldLayoutId id="2147484248" r:id="rId4"/>
    <p:sldLayoutId id="2147484249" r:id="rId5"/>
    <p:sldLayoutId id="2147484250" r:id="rId6"/>
    <p:sldLayoutId id="2147484251" r:id="rId7"/>
    <p:sldLayoutId id="2147484252" r:id="rId8"/>
    <p:sldLayoutId id="2147484253" r:id="rId9"/>
    <p:sldLayoutId id="2147484254" r:id="rId10"/>
    <p:sldLayoutId id="2147484255" r:id="rId11"/>
    <p:sldLayoutId id="2147484256" r:id="rId12"/>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1028700" y="685800"/>
            <a:ext cx="72009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4099" name="Text Placeholder 2"/>
          <p:cNvSpPr>
            <a:spLocks noGrp="1"/>
          </p:cNvSpPr>
          <p:nvPr>
            <p:ph type="body" idx="1"/>
          </p:nvPr>
        </p:nvSpPr>
        <p:spPr bwMode="auto">
          <a:xfrm>
            <a:off x="1028700" y="2286000"/>
            <a:ext cx="72009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1042993" y="6453188"/>
            <a:ext cx="903287" cy="404812"/>
          </a:xfrm>
          <a:prstGeom prst="rect">
            <a:avLst/>
          </a:prstGeom>
        </p:spPr>
        <p:txBody>
          <a:bodyPr vert="horz" lIns="91440" tIns="45720" rIns="91440" bIns="45720" rtlCol="0" anchor="ctr"/>
          <a:lstStyle>
            <a:lvl1pPr algn="l" fontAlgn="auto">
              <a:spcBef>
                <a:spcPts val="0"/>
              </a:spcBef>
              <a:spcAft>
                <a:spcPts val="0"/>
              </a:spcAft>
              <a:defRPr sz="1200" baseline="0" smtClean="0">
                <a:solidFill>
                  <a:srgbClr val="191B0E"/>
                </a:solidFill>
                <a:latin typeface="Franklin Gothic Book"/>
              </a:defRPr>
            </a:lvl1pPr>
          </a:lstStyle>
          <a:p>
            <a:pPr>
              <a:defRPr/>
            </a:pPr>
            <a:fld id="{97BB5010-2871-4B24-B9F2-31C94982DD43}" type="datetimeFigureOut">
              <a:rPr lang="en-US"/>
              <a:pPr>
                <a:defRPr/>
              </a:pPr>
              <a:t>11/14/2016</a:t>
            </a:fld>
            <a:endParaRPr lang="en-US"/>
          </a:p>
        </p:txBody>
      </p:sp>
      <p:sp>
        <p:nvSpPr>
          <p:cNvPr id="5" name="Footer Placeholder 4"/>
          <p:cNvSpPr>
            <a:spLocks noGrp="1"/>
          </p:cNvSpPr>
          <p:nvPr>
            <p:ph type="ftr" sz="quarter" idx="3"/>
          </p:nvPr>
        </p:nvSpPr>
        <p:spPr>
          <a:xfrm>
            <a:off x="2170113" y="6453188"/>
            <a:ext cx="4710112" cy="404812"/>
          </a:xfrm>
          <a:prstGeom prst="rect">
            <a:avLst/>
          </a:prstGeom>
        </p:spPr>
        <p:txBody>
          <a:bodyPr vert="horz" lIns="91440" tIns="45720" rIns="91440" bIns="45720" rtlCol="0" anchor="ctr"/>
          <a:lstStyle>
            <a:lvl1pPr algn="l" fontAlgn="auto">
              <a:spcBef>
                <a:spcPts val="0"/>
              </a:spcBef>
              <a:spcAft>
                <a:spcPts val="0"/>
              </a:spcAft>
              <a:defRPr sz="1200" baseline="0">
                <a:solidFill>
                  <a:srgbClr val="191B0E"/>
                </a:solidFill>
                <a:latin typeface="Franklin Gothic Book"/>
              </a:defRPr>
            </a:lvl1pPr>
          </a:lstStyle>
          <a:p>
            <a:pPr>
              <a:defRPr/>
            </a:pPr>
            <a:endParaRPr lang="en-US"/>
          </a:p>
        </p:txBody>
      </p:sp>
      <p:sp>
        <p:nvSpPr>
          <p:cNvPr id="6" name="Slide Number Placeholder 5"/>
          <p:cNvSpPr>
            <a:spLocks noGrp="1"/>
          </p:cNvSpPr>
          <p:nvPr>
            <p:ph type="sldNum" sz="quarter" idx="4"/>
          </p:nvPr>
        </p:nvSpPr>
        <p:spPr>
          <a:xfrm>
            <a:off x="7104068" y="6453188"/>
            <a:ext cx="1196975" cy="404812"/>
          </a:xfrm>
          <a:prstGeom prst="rect">
            <a:avLst/>
          </a:prstGeom>
        </p:spPr>
        <p:txBody>
          <a:bodyPr vert="horz" lIns="91440" tIns="45720" rIns="91440" bIns="45720" rtlCol="0" anchor="ctr"/>
          <a:lstStyle>
            <a:lvl1pPr algn="r" fontAlgn="auto">
              <a:spcBef>
                <a:spcPts val="0"/>
              </a:spcBef>
              <a:spcAft>
                <a:spcPts val="0"/>
              </a:spcAft>
              <a:defRPr sz="1200" baseline="0" smtClean="0">
                <a:solidFill>
                  <a:srgbClr val="191B0E"/>
                </a:solidFill>
                <a:latin typeface="Franklin Gothic Book"/>
              </a:defRPr>
            </a:lvl1pPr>
          </a:lstStyle>
          <a:p>
            <a:pPr>
              <a:defRPr/>
            </a:pPr>
            <a:fld id="{03EA28B1-DF99-46DC-BCE3-7B6AAB450596}" type="slidenum">
              <a:rPr lang="en-US"/>
              <a:pPr>
                <a:defRPr/>
              </a:pPr>
              <a:t>‹#›</a:t>
            </a:fld>
            <a:endParaRPr lang="en-US"/>
          </a:p>
        </p:txBody>
      </p:sp>
      <p:sp>
        <p:nvSpPr>
          <p:cNvPr id="9" name="Rectangle 8"/>
          <p:cNvSpPr/>
          <p:nvPr/>
        </p:nvSpPr>
        <p:spPr>
          <a:xfrm>
            <a:off x="35877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577116438"/>
      </p:ext>
    </p:extLst>
  </p:cSld>
  <p:clrMap bg1="lt1" tx1="dk1" bg2="lt2" tx2="dk2" accent1="accent1" accent2="accent2" accent3="accent3" accent4="accent4" accent5="accent5" accent6="accent6" hlink="hlink" folHlink="folHlink"/>
  <p:sldLayoutIdLst>
    <p:sldLayoutId id="2147484258" r:id="rId1"/>
    <p:sldLayoutId id="2147484259" r:id="rId2"/>
    <p:sldLayoutId id="2147484260" r:id="rId3"/>
    <p:sldLayoutId id="2147484261" r:id="rId4"/>
    <p:sldLayoutId id="2147484262" r:id="rId5"/>
    <p:sldLayoutId id="2147484263" r:id="rId6"/>
    <p:sldLayoutId id="2147484264" r:id="rId7"/>
    <p:sldLayoutId id="2147484265" r:id="rId8"/>
    <p:sldLayoutId id="2147484266" r:id="rId9"/>
    <p:sldLayoutId id="2147484267" r:id="rId10"/>
    <p:sldLayoutId id="2147484268" r:id="rId11"/>
  </p:sldLayoutIdLst>
  <p:txStyles>
    <p:titleStyle>
      <a:lvl1pPr algn="l" rtl="0" fontAlgn="base">
        <a:lnSpc>
          <a:spcPct val="89000"/>
        </a:lnSpc>
        <a:spcBef>
          <a:spcPct val="0"/>
        </a:spcBef>
        <a:spcAft>
          <a:spcPct val="0"/>
        </a:spcAft>
        <a:defRPr sz="4400" kern="1200">
          <a:solidFill>
            <a:schemeClr val="tx2"/>
          </a:solidFill>
          <a:latin typeface="+mj-lt"/>
          <a:ea typeface="+mj-ea"/>
          <a:cs typeface="+mj-cs"/>
        </a:defRPr>
      </a:lvl1pPr>
      <a:lvl2pPr algn="l" rtl="0" fontAlgn="base">
        <a:lnSpc>
          <a:spcPct val="89000"/>
        </a:lnSpc>
        <a:spcBef>
          <a:spcPct val="0"/>
        </a:spcBef>
        <a:spcAft>
          <a:spcPct val="0"/>
        </a:spcAft>
        <a:defRPr sz="4400">
          <a:solidFill>
            <a:schemeClr val="tx2"/>
          </a:solidFill>
          <a:latin typeface="Franklin Gothic Book" pitchFamily="34" charset="0"/>
        </a:defRPr>
      </a:lvl2pPr>
      <a:lvl3pPr algn="l" rtl="0" fontAlgn="base">
        <a:lnSpc>
          <a:spcPct val="89000"/>
        </a:lnSpc>
        <a:spcBef>
          <a:spcPct val="0"/>
        </a:spcBef>
        <a:spcAft>
          <a:spcPct val="0"/>
        </a:spcAft>
        <a:defRPr sz="4400">
          <a:solidFill>
            <a:schemeClr val="tx2"/>
          </a:solidFill>
          <a:latin typeface="Franklin Gothic Book" pitchFamily="34" charset="0"/>
        </a:defRPr>
      </a:lvl3pPr>
      <a:lvl4pPr algn="l" rtl="0" fontAlgn="base">
        <a:lnSpc>
          <a:spcPct val="89000"/>
        </a:lnSpc>
        <a:spcBef>
          <a:spcPct val="0"/>
        </a:spcBef>
        <a:spcAft>
          <a:spcPct val="0"/>
        </a:spcAft>
        <a:defRPr sz="4400">
          <a:solidFill>
            <a:schemeClr val="tx2"/>
          </a:solidFill>
          <a:latin typeface="Franklin Gothic Book" pitchFamily="34" charset="0"/>
        </a:defRPr>
      </a:lvl4pPr>
      <a:lvl5pPr algn="l" rtl="0" fontAlgn="base">
        <a:lnSpc>
          <a:spcPct val="89000"/>
        </a:lnSpc>
        <a:spcBef>
          <a:spcPct val="0"/>
        </a:spcBef>
        <a:spcAft>
          <a:spcPct val="0"/>
        </a:spcAft>
        <a:defRPr sz="4400">
          <a:solidFill>
            <a:schemeClr val="tx2"/>
          </a:solidFill>
          <a:latin typeface="Franklin Gothic Book" pitchFamily="34" charset="0"/>
        </a:defRPr>
      </a:lvl5pPr>
      <a:lvl6pPr marL="457200" algn="l" rtl="0" fontAlgn="base">
        <a:lnSpc>
          <a:spcPct val="89000"/>
        </a:lnSpc>
        <a:spcBef>
          <a:spcPct val="0"/>
        </a:spcBef>
        <a:spcAft>
          <a:spcPct val="0"/>
        </a:spcAft>
        <a:defRPr sz="4400">
          <a:solidFill>
            <a:schemeClr val="tx2"/>
          </a:solidFill>
          <a:latin typeface="Franklin Gothic Book" pitchFamily="34" charset="0"/>
        </a:defRPr>
      </a:lvl6pPr>
      <a:lvl7pPr marL="914400" algn="l" rtl="0" fontAlgn="base">
        <a:lnSpc>
          <a:spcPct val="89000"/>
        </a:lnSpc>
        <a:spcBef>
          <a:spcPct val="0"/>
        </a:spcBef>
        <a:spcAft>
          <a:spcPct val="0"/>
        </a:spcAft>
        <a:defRPr sz="4400">
          <a:solidFill>
            <a:schemeClr val="tx2"/>
          </a:solidFill>
          <a:latin typeface="Franklin Gothic Book" pitchFamily="34" charset="0"/>
        </a:defRPr>
      </a:lvl7pPr>
      <a:lvl8pPr marL="1371600" algn="l" rtl="0" fontAlgn="base">
        <a:lnSpc>
          <a:spcPct val="89000"/>
        </a:lnSpc>
        <a:spcBef>
          <a:spcPct val="0"/>
        </a:spcBef>
        <a:spcAft>
          <a:spcPct val="0"/>
        </a:spcAft>
        <a:defRPr sz="4400">
          <a:solidFill>
            <a:schemeClr val="tx2"/>
          </a:solidFill>
          <a:latin typeface="Franklin Gothic Book" pitchFamily="34" charset="0"/>
        </a:defRPr>
      </a:lvl8pPr>
      <a:lvl9pPr marL="1828800" algn="l" rtl="0" fontAlgn="base">
        <a:lnSpc>
          <a:spcPct val="89000"/>
        </a:lnSpc>
        <a:spcBef>
          <a:spcPct val="0"/>
        </a:spcBef>
        <a:spcAft>
          <a:spcPct val="0"/>
        </a:spcAft>
        <a:defRPr sz="4400">
          <a:solidFill>
            <a:schemeClr val="tx2"/>
          </a:solidFill>
          <a:latin typeface="Franklin Gothic Book" pitchFamily="34" charset="0"/>
        </a:defRPr>
      </a:lvl9pPr>
    </p:titleStyle>
    <p:bodyStyle>
      <a:lvl1pPr marL="382588" indent="-382588" algn="l" rtl="0" fontAlgn="base">
        <a:lnSpc>
          <a:spcPct val="94000"/>
        </a:lnSpc>
        <a:spcBef>
          <a:spcPts val="1000"/>
        </a:spcBef>
        <a:spcAft>
          <a:spcPts val="200"/>
        </a:spcAft>
        <a:buFont typeface="Franklin Gothic Book" pitchFamily="34" charset="0"/>
        <a:buChar char="■"/>
        <a:defRPr sz="2000" kern="1200">
          <a:solidFill>
            <a:schemeClr val="tx2"/>
          </a:solidFill>
          <a:latin typeface="+mn-lt"/>
          <a:ea typeface="+mn-ea"/>
          <a:cs typeface="+mn-cs"/>
        </a:defRPr>
      </a:lvl1pPr>
      <a:lvl2pPr marL="914400" indent="-382588" algn="l" rtl="0" fontAlgn="base">
        <a:lnSpc>
          <a:spcPct val="94000"/>
        </a:lnSpc>
        <a:spcBef>
          <a:spcPts val="500"/>
        </a:spcBef>
        <a:spcAft>
          <a:spcPts val="200"/>
        </a:spcAft>
        <a:buFont typeface="Franklin Gothic Book" pitchFamily="34" charset="0"/>
        <a:buChar char="–"/>
        <a:defRPr sz="2000" i="1" kern="1200">
          <a:solidFill>
            <a:schemeClr val="tx2"/>
          </a:solidFill>
          <a:latin typeface="+mn-lt"/>
          <a:ea typeface="+mn-ea"/>
          <a:cs typeface="+mn-cs"/>
        </a:defRPr>
      </a:lvl2pPr>
      <a:lvl3pPr marL="1371600" indent="-382588" algn="l" rtl="0" fontAlgn="base">
        <a:lnSpc>
          <a:spcPct val="94000"/>
        </a:lnSpc>
        <a:spcBef>
          <a:spcPts val="500"/>
        </a:spcBef>
        <a:spcAft>
          <a:spcPts val="200"/>
        </a:spcAft>
        <a:buFont typeface="Franklin Gothic Book" pitchFamily="34" charset="0"/>
        <a:buChar char="■"/>
        <a:defRPr kern="1200">
          <a:solidFill>
            <a:schemeClr val="tx2"/>
          </a:solidFill>
          <a:latin typeface="+mn-lt"/>
          <a:ea typeface="+mn-ea"/>
          <a:cs typeface="+mn-cs"/>
        </a:defRPr>
      </a:lvl3pPr>
      <a:lvl4pPr marL="1828800" indent="-382588" algn="l" rtl="0" fontAlgn="base">
        <a:lnSpc>
          <a:spcPct val="94000"/>
        </a:lnSpc>
        <a:spcBef>
          <a:spcPts val="500"/>
        </a:spcBef>
        <a:spcAft>
          <a:spcPts val="200"/>
        </a:spcAft>
        <a:buFont typeface="Franklin Gothic Book" pitchFamily="34" charset="0"/>
        <a:buChar char="–"/>
        <a:defRPr i="1" kern="1200">
          <a:solidFill>
            <a:schemeClr val="tx2"/>
          </a:solidFill>
          <a:latin typeface="+mn-lt"/>
          <a:ea typeface="+mn-ea"/>
          <a:cs typeface="+mn-cs"/>
        </a:defRPr>
      </a:lvl4pPr>
      <a:lvl5pPr marL="2286000" indent="-382588" algn="l" rtl="0" fontAlgn="base">
        <a:lnSpc>
          <a:spcPct val="94000"/>
        </a:lnSpc>
        <a:spcBef>
          <a:spcPts val="500"/>
        </a:spcBef>
        <a:spcAft>
          <a:spcPts val="200"/>
        </a:spcAft>
        <a:buFont typeface="Franklin Gothic Book" pitchFamily="34" charset="0"/>
        <a:buChar char="■"/>
        <a:defRPr sz="1600" kern="120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69CD25BA-A99F-472B-B980-1CC13A10A56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75092559"/>
      </p:ext>
    </p:extLst>
  </p:cSld>
  <p:clrMap bg1="lt1" tx1="dk1" bg2="lt2" tx2="dk2" accent1="accent1" accent2="accent2" accent3="accent3" accent4="accent4" accent5="accent5" accent6="accent6" hlink="hlink" folHlink="folHlink"/>
  <p:sldLayoutIdLst>
    <p:sldLayoutId id="2147484270" r:id="rId1"/>
    <p:sldLayoutId id="2147484271" r:id="rId2"/>
    <p:sldLayoutId id="2147484272" r:id="rId3"/>
    <p:sldLayoutId id="2147484273" r:id="rId4"/>
    <p:sldLayoutId id="2147484274" r:id="rId5"/>
    <p:sldLayoutId id="2147484275" r:id="rId6"/>
    <p:sldLayoutId id="2147484276" r:id="rId7"/>
    <p:sldLayoutId id="2147484277" r:id="rId8"/>
    <p:sldLayoutId id="2147484278" r:id="rId9"/>
    <p:sldLayoutId id="2147484279" r:id="rId10"/>
    <p:sldLayoutId id="2147484280" r:id="rId11"/>
  </p:sldLayoutIdLst>
  <p:transition spd="slow" advTm="3000">
    <p:fade thruBlk="1"/>
  </p:transition>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7A0A9C-AE57-4B83-83B8-F44CF6969434}" type="datetimeFigureOut">
              <a:rPr lang="en-US" smtClean="0"/>
              <a:t>11/14/2016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C3CA66-32A1-4293-962B-4030889D23C4}" type="slidenum">
              <a:rPr lang="en-US" smtClean="0"/>
              <a:t>‹#›</a:t>
            </a:fld>
            <a:endParaRPr lang="en-US"/>
          </a:p>
        </p:txBody>
      </p:sp>
    </p:spTree>
    <p:extLst>
      <p:ext uri="{BB962C8B-B14F-4D97-AF65-F5344CB8AC3E}">
        <p14:creationId xmlns:p14="http://schemas.microsoft.com/office/powerpoint/2010/main" val="3369325038"/>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1028700" y="685800"/>
            <a:ext cx="72009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4099" name="Text Placeholder 2"/>
          <p:cNvSpPr>
            <a:spLocks noGrp="1"/>
          </p:cNvSpPr>
          <p:nvPr>
            <p:ph type="body" idx="1"/>
          </p:nvPr>
        </p:nvSpPr>
        <p:spPr bwMode="auto">
          <a:xfrm>
            <a:off x="1028700" y="2286000"/>
            <a:ext cx="72009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1042999" y="6453188"/>
            <a:ext cx="903287" cy="404812"/>
          </a:xfrm>
          <a:prstGeom prst="rect">
            <a:avLst/>
          </a:prstGeom>
        </p:spPr>
        <p:txBody>
          <a:bodyPr vert="horz" lIns="91440" tIns="45720" rIns="91440" bIns="45720" rtlCol="0" anchor="ctr"/>
          <a:lstStyle>
            <a:lvl1pPr algn="l" fontAlgn="auto">
              <a:spcBef>
                <a:spcPts val="0"/>
              </a:spcBef>
              <a:spcAft>
                <a:spcPts val="0"/>
              </a:spcAft>
              <a:defRPr sz="1200" baseline="0" smtClean="0">
                <a:solidFill>
                  <a:srgbClr val="191B0E"/>
                </a:solidFill>
                <a:latin typeface="Franklin Gothic Book"/>
              </a:defRPr>
            </a:lvl1pPr>
          </a:lstStyle>
          <a:p>
            <a:pPr>
              <a:defRPr/>
            </a:pPr>
            <a:fld id="{97BB5010-2871-4B24-B9F2-31C94982DD43}" type="datetimeFigureOut">
              <a:rPr lang="en-US"/>
              <a:pPr>
                <a:defRPr/>
              </a:pPr>
              <a:t>11/14/2016</a:t>
            </a:fld>
            <a:endParaRPr lang="en-US"/>
          </a:p>
        </p:txBody>
      </p:sp>
      <p:sp>
        <p:nvSpPr>
          <p:cNvPr id="5" name="Footer Placeholder 4"/>
          <p:cNvSpPr>
            <a:spLocks noGrp="1"/>
          </p:cNvSpPr>
          <p:nvPr>
            <p:ph type="ftr" sz="quarter" idx="3"/>
          </p:nvPr>
        </p:nvSpPr>
        <p:spPr>
          <a:xfrm>
            <a:off x="2170113" y="6453188"/>
            <a:ext cx="4710112" cy="404812"/>
          </a:xfrm>
          <a:prstGeom prst="rect">
            <a:avLst/>
          </a:prstGeom>
        </p:spPr>
        <p:txBody>
          <a:bodyPr vert="horz" lIns="91440" tIns="45720" rIns="91440" bIns="45720" rtlCol="0" anchor="ctr"/>
          <a:lstStyle>
            <a:lvl1pPr algn="l" fontAlgn="auto">
              <a:spcBef>
                <a:spcPts val="0"/>
              </a:spcBef>
              <a:spcAft>
                <a:spcPts val="0"/>
              </a:spcAft>
              <a:defRPr sz="1200" baseline="0">
                <a:solidFill>
                  <a:srgbClr val="191B0E"/>
                </a:solidFill>
                <a:latin typeface="Franklin Gothic Book"/>
              </a:defRPr>
            </a:lvl1pPr>
          </a:lstStyle>
          <a:p>
            <a:pPr>
              <a:defRPr/>
            </a:pPr>
            <a:endParaRPr lang="en-US"/>
          </a:p>
        </p:txBody>
      </p:sp>
      <p:sp>
        <p:nvSpPr>
          <p:cNvPr id="6" name="Slide Number Placeholder 5"/>
          <p:cNvSpPr>
            <a:spLocks noGrp="1"/>
          </p:cNvSpPr>
          <p:nvPr>
            <p:ph type="sldNum" sz="quarter" idx="4"/>
          </p:nvPr>
        </p:nvSpPr>
        <p:spPr>
          <a:xfrm>
            <a:off x="7104074" y="6453188"/>
            <a:ext cx="1196975" cy="404812"/>
          </a:xfrm>
          <a:prstGeom prst="rect">
            <a:avLst/>
          </a:prstGeom>
        </p:spPr>
        <p:txBody>
          <a:bodyPr vert="horz" lIns="91440" tIns="45720" rIns="91440" bIns="45720" rtlCol="0" anchor="ctr"/>
          <a:lstStyle>
            <a:lvl1pPr algn="r" fontAlgn="auto">
              <a:spcBef>
                <a:spcPts val="0"/>
              </a:spcBef>
              <a:spcAft>
                <a:spcPts val="0"/>
              </a:spcAft>
              <a:defRPr sz="1200" baseline="0" smtClean="0">
                <a:solidFill>
                  <a:srgbClr val="191B0E"/>
                </a:solidFill>
                <a:latin typeface="Franklin Gothic Book"/>
              </a:defRPr>
            </a:lvl1pPr>
          </a:lstStyle>
          <a:p>
            <a:pPr>
              <a:defRPr/>
            </a:pPr>
            <a:fld id="{03EA28B1-DF99-46DC-BCE3-7B6AAB450596}" type="slidenum">
              <a:rPr lang="en-US"/>
              <a:pPr>
                <a:defRPr/>
              </a:pPr>
              <a:t>‹#›</a:t>
            </a:fld>
            <a:endParaRPr lang="en-US"/>
          </a:p>
        </p:txBody>
      </p:sp>
      <p:sp>
        <p:nvSpPr>
          <p:cNvPr id="9" name="Rectangle 8"/>
          <p:cNvSpPr/>
          <p:nvPr/>
        </p:nvSpPr>
        <p:spPr>
          <a:xfrm>
            <a:off x="35877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4040" r:id="rId1"/>
    <p:sldLayoutId id="2147484041" r:id="rId2"/>
    <p:sldLayoutId id="2147484042" r:id="rId3"/>
    <p:sldLayoutId id="2147484043" r:id="rId4"/>
    <p:sldLayoutId id="2147484044" r:id="rId5"/>
    <p:sldLayoutId id="2147484045" r:id="rId6"/>
    <p:sldLayoutId id="2147484046" r:id="rId7"/>
    <p:sldLayoutId id="2147484047" r:id="rId8"/>
    <p:sldLayoutId id="2147484048" r:id="rId9"/>
    <p:sldLayoutId id="2147484049" r:id="rId10"/>
    <p:sldLayoutId id="2147484050" r:id="rId11"/>
    <p:sldLayoutId id="2147484109" r:id="rId12"/>
  </p:sldLayoutIdLst>
  <p:txStyles>
    <p:titleStyle>
      <a:lvl1pPr algn="l" rtl="0" fontAlgn="base">
        <a:lnSpc>
          <a:spcPct val="89000"/>
        </a:lnSpc>
        <a:spcBef>
          <a:spcPct val="0"/>
        </a:spcBef>
        <a:spcAft>
          <a:spcPct val="0"/>
        </a:spcAft>
        <a:defRPr sz="4400" kern="1200">
          <a:solidFill>
            <a:schemeClr val="tx2"/>
          </a:solidFill>
          <a:latin typeface="+mj-lt"/>
          <a:ea typeface="+mj-ea"/>
          <a:cs typeface="+mj-cs"/>
        </a:defRPr>
      </a:lvl1pPr>
      <a:lvl2pPr algn="l" rtl="0" fontAlgn="base">
        <a:lnSpc>
          <a:spcPct val="89000"/>
        </a:lnSpc>
        <a:spcBef>
          <a:spcPct val="0"/>
        </a:spcBef>
        <a:spcAft>
          <a:spcPct val="0"/>
        </a:spcAft>
        <a:defRPr sz="4400">
          <a:solidFill>
            <a:schemeClr val="tx2"/>
          </a:solidFill>
          <a:latin typeface="Franklin Gothic Book" pitchFamily="34" charset="0"/>
        </a:defRPr>
      </a:lvl2pPr>
      <a:lvl3pPr algn="l" rtl="0" fontAlgn="base">
        <a:lnSpc>
          <a:spcPct val="89000"/>
        </a:lnSpc>
        <a:spcBef>
          <a:spcPct val="0"/>
        </a:spcBef>
        <a:spcAft>
          <a:spcPct val="0"/>
        </a:spcAft>
        <a:defRPr sz="4400">
          <a:solidFill>
            <a:schemeClr val="tx2"/>
          </a:solidFill>
          <a:latin typeface="Franklin Gothic Book" pitchFamily="34" charset="0"/>
        </a:defRPr>
      </a:lvl3pPr>
      <a:lvl4pPr algn="l" rtl="0" fontAlgn="base">
        <a:lnSpc>
          <a:spcPct val="89000"/>
        </a:lnSpc>
        <a:spcBef>
          <a:spcPct val="0"/>
        </a:spcBef>
        <a:spcAft>
          <a:spcPct val="0"/>
        </a:spcAft>
        <a:defRPr sz="4400">
          <a:solidFill>
            <a:schemeClr val="tx2"/>
          </a:solidFill>
          <a:latin typeface="Franklin Gothic Book" pitchFamily="34" charset="0"/>
        </a:defRPr>
      </a:lvl4pPr>
      <a:lvl5pPr algn="l" rtl="0" fontAlgn="base">
        <a:lnSpc>
          <a:spcPct val="89000"/>
        </a:lnSpc>
        <a:spcBef>
          <a:spcPct val="0"/>
        </a:spcBef>
        <a:spcAft>
          <a:spcPct val="0"/>
        </a:spcAft>
        <a:defRPr sz="4400">
          <a:solidFill>
            <a:schemeClr val="tx2"/>
          </a:solidFill>
          <a:latin typeface="Franklin Gothic Book" pitchFamily="34" charset="0"/>
        </a:defRPr>
      </a:lvl5pPr>
      <a:lvl6pPr marL="457200" algn="l" rtl="0" fontAlgn="base">
        <a:lnSpc>
          <a:spcPct val="89000"/>
        </a:lnSpc>
        <a:spcBef>
          <a:spcPct val="0"/>
        </a:spcBef>
        <a:spcAft>
          <a:spcPct val="0"/>
        </a:spcAft>
        <a:defRPr sz="4400">
          <a:solidFill>
            <a:schemeClr val="tx2"/>
          </a:solidFill>
          <a:latin typeface="Franklin Gothic Book" pitchFamily="34" charset="0"/>
        </a:defRPr>
      </a:lvl6pPr>
      <a:lvl7pPr marL="914400" algn="l" rtl="0" fontAlgn="base">
        <a:lnSpc>
          <a:spcPct val="89000"/>
        </a:lnSpc>
        <a:spcBef>
          <a:spcPct val="0"/>
        </a:spcBef>
        <a:spcAft>
          <a:spcPct val="0"/>
        </a:spcAft>
        <a:defRPr sz="4400">
          <a:solidFill>
            <a:schemeClr val="tx2"/>
          </a:solidFill>
          <a:latin typeface="Franklin Gothic Book" pitchFamily="34" charset="0"/>
        </a:defRPr>
      </a:lvl7pPr>
      <a:lvl8pPr marL="1371600" algn="l" rtl="0" fontAlgn="base">
        <a:lnSpc>
          <a:spcPct val="89000"/>
        </a:lnSpc>
        <a:spcBef>
          <a:spcPct val="0"/>
        </a:spcBef>
        <a:spcAft>
          <a:spcPct val="0"/>
        </a:spcAft>
        <a:defRPr sz="4400">
          <a:solidFill>
            <a:schemeClr val="tx2"/>
          </a:solidFill>
          <a:latin typeface="Franklin Gothic Book" pitchFamily="34" charset="0"/>
        </a:defRPr>
      </a:lvl8pPr>
      <a:lvl9pPr marL="1828800" algn="l" rtl="0" fontAlgn="base">
        <a:lnSpc>
          <a:spcPct val="89000"/>
        </a:lnSpc>
        <a:spcBef>
          <a:spcPct val="0"/>
        </a:spcBef>
        <a:spcAft>
          <a:spcPct val="0"/>
        </a:spcAft>
        <a:defRPr sz="4400">
          <a:solidFill>
            <a:schemeClr val="tx2"/>
          </a:solidFill>
          <a:latin typeface="Franklin Gothic Book" pitchFamily="34" charset="0"/>
        </a:defRPr>
      </a:lvl9pPr>
    </p:titleStyle>
    <p:bodyStyle>
      <a:lvl1pPr marL="382588" indent="-382588" algn="l" rtl="0" fontAlgn="base">
        <a:lnSpc>
          <a:spcPct val="94000"/>
        </a:lnSpc>
        <a:spcBef>
          <a:spcPts val="1000"/>
        </a:spcBef>
        <a:spcAft>
          <a:spcPts val="200"/>
        </a:spcAft>
        <a:buFont typeface="Franklin Gothic Book" pitchFamily="34" charset="0"/>
        <a:buChar char="■"/>
        <a:defRPr sz="2000" kern="1200">
          <a:solidFill>
            <a:schemeClr val="tx2"/>
          </a:solidFill>
          <a:latin typeface="+mn-lt"/>
          <a:ea typeface="+mn-ea"/>
          <a:cs typeface="+mn-cs"/>
        </a:defRPr>
      </a:lvl1pPr>
      <a:lvl2pPr marL="914400" indent="-382588" algn="l" rtl="0" fontAlgn="base">
        <a:lnSpc>
          <a:spcPct val="94000"/>
        </a:lnSpc>
        <a:spcBef>
          <a:spcPts val="500"/>
        </a:spcBef>
        <a:spcAft>
          <a:spcPts val="200"/>
        </a:spcAft>
        <a:buFont typeface="Franklin Gothic Book" pitchFamily="34" charset="0"/>
        <a:buChar char="–"/>
        <a:defRPr sz="2000" i="1" kern="1200">
          <a:solidFill>
            <a:schemeClr val="tx2"/>
          </a:solidFill>
          <a:latin typeface="+mn-lt"/>
          <a:ea typeface="+mn-ea"/>
          <a:cs typeface="+mn-cs"/>
        </a:defRPr>
      </a:lvl2pPr>
      <a:lvl3pPr marL="1371600" indent="-382588" algn="l" rtl="0" fontAlgn="base">
        <a:lnSpc>
          <a:spcPct val="94000"/>
        </a:lnSpc>
        <a:spcBef>
          <a:spcPts val="500"/>
        </a:spcBef>
        <a:spcAft>
          <a:spcPts val="200"/>
        </a:spcAft>
        <a:buFont typeface="Franklin Gothic Book" pitchFamily="34" charset="0"/>
        <a:buChar char="■"/>
        <a:defRPr kern="1200">
          <a:solidFill>
            <a:schemeClr val="tx2"/>
          </a:solidFill>
          <a:latin typeface="+mn-lt"/>
          <a:ea typeface="+mn-ea"/>
          <a:cs typeface="+mn-cs"/>
        </a:defRPr>
      </a:lvl3pPr>
      <a:lvl4pPr marL="1828800" indent="-382588" algn="l" rtl="0" fontAlgn="base">
        <a:lnSpc>
          <a:spcPct val="94000"/>
        </a:lnSpc>
        <a:spcBef>
          <a:spcPts val="500"/>
        </a:spcBef>
        <a:spcAft>
          <a:spcPts val="200"/>
        </a:spcAft>
        <a:buFont typeface="Franklin Gothic Book" pitchFamily="34" charset="0"/>
        <a:buChar char="–"/>
        <a:defRPr i="1" kern="1200">
          <a:solidFill>
            <a:schemeClr val="tx2"/>
          </a:solidFill>
          <a:latin typeface="+mn-lt"/>
          <a:ea typeface="+mn-ea"/>
          <a:cs typeface="+mn-cs"/>
        </a:defRPr>
      </a:lvl4pPr>
      <a:lvl5pPr marL="2286000" indent="-382588" algn="l" rtl="0" fontAlgn="base">
        <a:lnSpc>
          <a:spcPct val="94000"/>
        </a:lnSpc>
        <a:spcBef>
          <a:spcPts val="500"/>
        </a:spcBef>
        <a:spcAft>
          <a:spcPts val="200"/>
        </a:spcAft>
        <a:buFont typeface="Franklin Gothic Book" pitchFamily="34" charset="0"/>
        <a:buChar char="■"/>
        <a:defRPr sz="1600" kern="120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194" name="Title Placeholder 1"/>
          <p:cNvSpPr>
            <a:spLocks noGrp="1"/>
          </p:cNvSpPr>
          <p:nvPr>
            <p:ph type="title"/>
          </p:nvPr>
        </p:nvSpPr>
        <p:spPr bwMode="auto">
          <a:xfrm>
            <a:off x="1028700" y="685800"/>
            <a:ext cx="72009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title style</a:t>
            </a:r>
          </a:p>
        </p:txBody>
      </p:sp>
      <p:sp>
        <p:nvSpPr>
          <p:cNvPr id="8195" name="Text Placeholder 2"/>
          <p:cNvSpPr>
            <a:spLocks noGrp="1"/>
          </p:cNvSpPr>
          <p:nvPr>
            <p:ph type="body" idx="1"/>
          </p:nvPr>
        </p:nvSpPr>
        <p:spPr bwMode="auto">
          <a:xfrm>
            <a:off x="1028700" y="2286000"/>
            <a:ext cx="72009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1042999" y="6453188"/>
            <a:ext cx="903287" cy="404812"/>
          </a:xfrm>
          <a:prstGeom prst="rect">
            <a:avLst/>
          </a:prstGeom>
        </p:spPr>
        <p:txBody>
          <a:bodyPr vert="horz" lIns="91440" tIns="45720" rIns="91440" bIns="45720" rtlCol="0" anchor="ctr"/>
          <a:lstStyle>
            <a:lvl1pPr algn="l" fontAlgn="auto">
              <a:spcBef>
                <a:spcPts val="0"/>
              </a:spcBef>
              <a:spcAft>
                <a:spcPts val="0"/>
              </a:spcAft>
              <a:defRPr sz="1200" baseline="0" smtClean="0">
                <a:solidFill>
                  <a:srgbClr val="191B0E"/>
                </a:solidFill>
                <a:latin typeface="Franklin Gothic Book"/>
              </a:defRPr>
            </a:lvl1pPr>
          </a:lstStyle>
          <a:p>
            <a:pPr>
              <a:defRPr/>
            </a:pPr>
            <a:fld id="{B0FF2203-ACDD-4FA8-91E1-A1BC2D950686}" type="datetimeFigureOut">
              <a:rPr lang="en-US"/>
              <a:pPr>
                <a:defRPr/>
              </a:pPr>
              <a:t>11/14/2016</a:t>
            </a:fld>
            <a:endParaRPr lang="en-US"/>
          </a:p>
        </p:txBody>
      </p:sp>
      <p:sp>
        <p:nvSpPr>
          <p:cNvPr id="5" name="Footer Placeholder 4"/>
          <p:cNvSpPr>
            <a:spLocks noGrp="1"/>
          </p:cNvSpPr>
          <p:nvPr>
            <p:ph type="ftr" sz="quarter" idx="3"/>
          </p:nvPr>
        </p:nvSpPr>
        <p:spPr>
          <a:xfrm>
            <a:off x="2170113" y="6453188"/>
            <a:ext cx="4710112" cy="404812"/>
          </a:xfrm>
          <a:prstGeom prst="rect">
            <a:avLst/>
          </a:prstGeom>
        </p:spPr>
        <p:txBody>
          <a:bodyPr vert="horz" lIns="91440" tIns="45720" rIns="91440" bIns="45720" rtlCol="0" anchor="ctr"/>
          <a:lstStyle>
            <a:lvl1pPr algn="l" fontAlgn="auto">
              <a:spcBef>
                <a:spcPts val="0"/>
              </a:spcBef>
              <a:spcAft>
                <a:spcPts val="0"/>
              </a:spcAft>
              <a:defRPr sz="1200" baseline="0">
                <a:solidFill>
                  <a:srgbClr val="191B0E"/>
                </a:solidFill>
                <a:latin typeface="Franklin Gothic Book"/>
              </a:defRPr>
            </a:lvl1pPr>
          </a:lstStyle>
          <a:p>
            <a:pPr>
              <a:defRPr/>
            </a:pPr>
            <a:endParaRPr lang="en-US"/>
          </a:p>
        </p:txBody>
      </p:sp>
      <p:sp>
        <p:nvSpPr>
          <p:cNvPr id="6" name="Slide Number Placeholder 5"/>
          <p:cNvSpPr>
            <a:spLocks noGrp="1"/>
          </p:cNvSpPr>
          <p:nvPr>
            <p:ph type="sldNum" sz="quarter" idx="4"/>
          </p:nvPr>
        </p:nvSpPr>
        <p:spPr>
          <a:xfrm>
            <a:off x="7104074" y="6453188"/>
            <a:ext cx="1196975" cy="404812"/>
          </a:xfrm>
          <a:prstGeom prst="rect">
            <a:avLst/>
          </a:prstGeom>
        </p:spPr>
        <p:txBody>
          <a:bodyPr vert="horz" lIns="91440" tIns="45720" rIns="91440" bIns="45720" rtlCol="0" anchor="ctr"/>
          <a:lstStyle>
            <a:lvl1pPr algn="r" fontAlgn="auto">
              <a:spcBef>
                <a:spcPts val="0"/>
              </a:spcBef>
              <a:spcAft>
                <a:spcPts val="0"/>
              </a:spcAft>
              <a:defRPr sz="1200" baseline="0" smtClean="0">
                <a:solidFill>
                  <a:srgbClr val="191B0E"/>
                </a:solidFill>
                <a:latin typeface="Franklin Gothic Book"/>
              </a:defRPr>
            </a:lvl1pPr>
          </a:lstStyle>
          <a:p>
            <a:pPr>
              <a:defRPr/>
            </a:pPr>
            <a:fld id="{DF5ECE89-D773-4B93-8142-60F30890C2BF}" type="slidenum">
              <a:rPr lang="en-US"/>
              <a:pPr>
                <a:defRPr/>
              </a:pPr>
              <a:t>‹#›</a:t>
            </a:fld>
            <a:endParaRPr lang="en-US"/>
          </a:p>
        </p:txBody>
      </p:sp>
      <p:sp>
        <p:nvSpPr>
          <p:cNvPr id="9" name="Rectangle 8"/>
          <p:cNvSpPr/>
          <p:nvPr/>
        </p:nvSpPr>
        <p:spPr>
          <a:xfrm>
            <a:off x="358775" y="0"/>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 bg1="lt1" tx1="dk1" bg2="lt2" tx2="dk2" accent1="accent1" accent2="accent2" accent3="accent3" accent4="accent4" accent5="accent5" accent6="accent6" hlink="hlink" folHlink="folHlink"/>
  <p:sldLayoutIdLst>
    <p:sldLayoutId id="2147484074" r:id="rId1"/>
    <p:sldLayoutId id="2147484075" r:id="rId2"/>
    <p:sldLayoutId id="2147484076" r:id="rId3"/>
    <p:sldLayoutId id="2147484077" r:id="rId4"/>
    <p:sldLayoutId id="2147484078" r:id="rId5"/>
    <p:sldLayoutId id="2147484079" r:id="rId6"/>
    <p:sldLayoutId id="2147484080" r:id="rId7"/>
    <p:sldLayoutId id="2147484081" r:id="rId8"/>
    <p:sldLayoutId id="2147484082" r:id="rId9"/>
    <p:sldLayoutId id="2147484083" r:id="rId10"/>
    <p:sldLayoutId id="2147484084" r:id="rId11"/>
  </p:sldLayoutIdLst>
  <p:txStyles>
    <p:titleStyle>
      <a:lvl1pPr algn="l" rtl="0" fontAlgn="base">
        <a:lnSpc>
          <a:spcPct val="89000"/>
        </a:lnSpc>
        <a:spcBef>
          <a:spcPct val="0"/>
        </a:spcBef>
        <a:spcAft>
          <a:spcPct val="0"/>
        </a:spcAft>
        <a:defRPr sz="4400" kern="1200">
          <a:solidFill>
            <a:schemeClr val="tx2"/>
          </a:solidFill>
          <a:latin typeface="+mj-lt"/>
          <a:ea typeface="+mj-ea"/>
          <a:cs typeface="+mj-cs"/>
        </a:defRPr>
      </a:lvl1pPr>
      <a:lvl2pPr algn="l" rtl="0" fontAlgn="base">
        <a:lnSpc>
          <a:spcPct val="89000"/>
        </a:lnSpc>
        <a:spcBef>
          <a:spcPct val="0"/>
        </a:spcBef>
        <a:spcAft>
          <a:spcPct val="0"/>
        </a:spcAft>
        <a:defRPr sz="4400">
          <a:solidFill>
            <a:schemeClr val="tx2"/>
          </a:solidFill>
          <a:latin typeface="Franklin Gothic Book" pitchFamily="34" charset="0"/>
        </a:defRPr>
      </a:lvl2pPr>
      <a:lvl3pPr algn="l" rtl="0" fontAlgn="base">
        <a:lnSpc>
          <a:spcPct val="89000"/>
        </a:lnSpc>
        <a:spcBef>
          <a:spcPct val="0"/>
        </a:spcBef>
        <a:spcAft>
          <a:spcPct val="0"/>
        </a:spcAft>
        <a:defRPr sz="4400">
          <a:solidFill>
            <a:schemeClr val="tx2"/>
          </a:solidFill>
          <a:latin typeface="Franklin Gothic Book" pitchFamily="34" charset="0"/>
        </a:defRPr>
      </a:lvl3pPr>
      <a:lvl4pPr algn="l" rtl="0" fontAlgn="base">
        <a:lnSpc>
          <a:spcPct val="89000"/>
        </a:lnSpc>
        <a:spcBef>
          <a:spcPct val="0"/>
        </a:spcBef>
        <a:spcAft>
          <a:spcPct val="0"/>
        </a:spcAft>
        <a:defRPr sz="4400">
          <a:solidFill>
            <a:schemeClr val="tx2"/>
          </a:solidFill>
          <a:latin typeface="Franklin Gothic Book" pitchFamily="34" charset="0"/>
        </a:defRPr>
      </a:lvl4pPr>
      <a:lvl5pPr algn="l" rtl="0" fontAlgn="base">
        <a:lnSpc>
          <a:spcPct val="89000"/>
        </a:lnSpc>
        <a:spcBef>
          <a:spcPct val="0"/>
        </a:spcBef>
        <a:spcAft>
          <a:spcPct val="0"/>
        </a:spcAft>
        <a:defRPr sz="4400">
          <a:solidFill>
            <a:schemeClr val="tx2"/>
          </a:solidFill>
          <a:latin typeface="Franklin Gothic Book" pitchFamily="34" charset="0"/>
        </a:defRPr>
      </a:lvl5pPr>
      <a:lvl6pPr marL="457200" algn="l" rtl="0" fontAlgn="base">
        <a:lnSpc>
          <a:spcPct val="89000"/>
        </a:lnSpc>
        <a:spcBef>
          <a:spcPct val="0"/>
        </a:spcBef>
        <a:spcAft>
          <a:spcPct val="0"/>
        </a:spcAft>
        <a:defRPr sz="4400">
          <a:solidFill>
            <a:schemeClr val="tx2"/>
          </a:solidFill>
          <a:latin typeface="Franklin Gothic Book" pitchFamily="34" charset="0"/>
        </a:defRPr>
      </a:lvl6pPr>
      <a:lvl7pPr marL="914400" algn="l" rtl="0" fontAlgn="base">
        <a:lnSpc>
          <a:spcPct val="89000"/>
        </a:lnSpc>
        <a:spcBef>
          <a:spcPct val="0"/>
        </a:spcBef>
        <a:spcAft>
          <a:spcPct val="0"/>
        </a:spcAft>
        <a:defRPr sz="4400">
          <a:solidFill>
            <a:schemeClr val="tx2"/>
          </a:solidFill>
          <a:latin typeface="Franklin Gothic Book" pitchFamily="34" charset="0"/>
        </a:defRPr>
      </a:lvl7pPr>
      <a:lvl8pPr marL="1371600" algn="l" rtl="0" fontAlgn="base">
        <a:lnSpc>
          <a:spcPct val="89000"/>
        </a:lnSpc>
        <a:spcBef>
          <a:spcPct val="0"/>
        </a:spcBef>
        <a:spcAft>
          <a:spcPct val="0"/>
        </a:spcAft>
        <a:defRPr sz="4400">
          <a:solidFill>
            <a:schemeClr val="tx2"/>
          </a:solidFill>
          <a:latin typeface="Franklin Gothic Book" pitchFamily="34" charset="0"/>
        </a:defRPr>
      </a:lvl8pPr>
      <a:lvl9pPr marL="1828800" algn="l" rtl="0" fontAlgn="base">
        <a:lnSpc>
          <a:spcPct val="89000"/>
        </a:lnSpc>
        <a:spcBef>
          <a:spcPct val="0"/>
        </a:spcBef>
        <a:spcAft>
          <a:spcPct val="0"/>
        </a:spcAft>
        <a:defRPr sz="4400">
          <a:solidFill>
            <a:schemeClr val="tx2"/>
          </a:solidFill>
          <a:latin typeface="Franklin Gothic Book" pitchFamily="34" charset="0"/>
        </a:defRPr>
      </a:lvl9pPr>
    </p:titleStyle>
    <p:bodyStyle>
      <a:lvl1pPr marL="382588" indent="-382588" algn="l" rtl="0" fontAlgn="base">
        <a:lnSpc>
          <a:spcPct val="94000"/>
        </a:lnSpc>
        <a:spcBef>
          <a:spcPts val="1000"/>
        </a:spcBef>
        <a:spcAft>
          <a:spcPts val="200"/>
        </a:spcAft>
        <a:buFont typeface="Franklin Gothic Book" pitchFamily="34" charset="0"/>
        <a:buChar char="■"/>
        <a:defRPr sz="2000" kern="1200">
          <a:solidFill>
            <a:schemeClr val="tx2"/>
          </a:solidFill>
          <a:latin typeface="+mn-lt"/>
          <a:ea typeface="+mn-ea"/>
          <a:cs typeface="+mn-cs"/>
        </a:defRPr>
      </a:lvl1pPr>
      <a:lvl2pPr marL="914400" indent="-382588" algn="l" rtl="0" fontAlgn="base">
        <a:lnSpc>
          <a:spcPct val="94000"/>
        </a:lnSpc>
        <a:spcBef>
          <a:spcPts val="500"/>
        </a:spcBef>
        <a:spcAft>
          <a:spcPts val="200"/>
        </a:spcAft>
        <a:buFont typeface="Franklin Gothic Book" pitchFamily="34" charset="0"/>
        <a:buChar char="–"/>
        <a:defRPr sz="2000" i="1" kern="1200">
          <a:solidFill>
            <a:schemeClr val="tx2"/>
          </a:solidFill>
          <a:latin typeface="+mn-lt"/>
          <a:ea typeface="+mn-ea"/>
          <a:cs typeface="+mn-cs"/>
        </a:defRPr>
      </a:lvl2pPr>
      <a:lvl3pPr marL="1371600" indent="-382588" algn="l" rtl="0" fontAlgn="base">
        <a:lnSpc>
          <a:spcPct val="94000"/>
        </a:lnSpc>
        <a:spcBef>
          <a:spcPts val="500"/>
        </a:spcBef>
        <a:spcAft>
          <a:spcPts val="200"/>
        </a:spcAft>
        <a:buFont typeface="Franklin Gothic Book" pitchFamily="34" charset="0"/>
        <a:buChar char="■"/>
        <a:defRPr kern="1200">
          <a:solidFill>
            <a:schemeClr val="tx2"/>
          </a:solidFill>
          <a:latin typeface="+mn-lt"/>
          <a:ea typeface="+mn-ea"/>
          <a:cs typeface="+mn-cs"/>
        </a:defRPr>
      </a:lvl3pPr>
      <a:lvl4pPr marL="1828800" indent="-382588" algn="l" rtl="0" fontAlgn="base">
        <a:lnSpc>
          <a:spcPct val="94000"/>
        </a:lnSpc>
        <a:spcBef>
          <a:spcPts val="500"/>
        </a:spcBef>
        <a:spcAft>
          <a:spcPts val="200"/>
        </a:spcAft>
        <a:buFont typeface="Franklin Gothic Book" pitchFamily="34" charset="0"/>
        <a:buChar char="–"/>
        <a:defRPr i="1" kern="1200">
          <a:solidFill>
            <a:schemeClr val="tx2"/>
          </a:solidFill>
          <a:latin typeface="+mn-lt"/>
          <a:ea typeface="+mn-ea"/>
          <a:cs typeface="+mn-cs"/>
        </a:defRPr>
      </a:lvl4pPr>
      <a:lvl5pPr marL="2286000" indent="-382588" algn="l" rtl="0" fontAlgn="base">
        <a:lnSpc>
          <a:spcPct val="94000"/>
        </a:lnSpc>
        <a:spcBef>
          <a:spcPts val="500"/>
        </a:spcBef>
        <a:spcAft>
          <a:spcPts val="200"/>
        </a:spcAft>
        <a:buFont typeface="Franklin Gothic Book" pitchFamily="34" charset="0"/>
        <a:buChar char="■"/>
        <a:defRPr sz="1600" kern="120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useBgFill="1">
        <p:nvSpPr>
          <p:cNvPr id="7" name="Rounded Rectangle 6"/>
          <p:cNvSpPr/>
          <p:nvPr/>
        </p:nvSpPr>
        <p:spPr>
          <a:xfrm>
            <a:off x="92077" y="101603"/>
            <a:ext cx="8959850" cy="6664325"/>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9220" name="Text Placeholder 2"/>
          <p:cNvSpPr>
            <a:spLocks noGrp="1"/>
          </p:cNvSpPr>
          <p:nvPr>
            <p:ph type="body" idx="1"/>
          </p:nvPr>
        </p:nvSpPr>
        <p:spPr bwMode="auto">
          <a:xfrm>
            <a:off x="457200" y="1752602"/>
            <a:ext cx="8229600"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72"/>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rgbClr val="564B3C"/>
                </a:solidFill>
                <a:latin typeface="Century Gothic"/>
              </a:defRPr>
            </a:lvl1pPr>
          </a:lstStyle>
          <a:p>
            <a:pPr>
              <a:defRPr/>
            </a:pPr>
            <a:fld id="{8EAE9DB1-C003-468E-8B72-E50999FF23F9}" type="datetimeFigureOut">
              <a:rPr lang="en-US"/>
              <a:pPr>
                <a:defRPr/>
              </a:pPr>
              <a:t>11/14/2016</a:t>
            </a:fld>
            <a:endParaRPr lang="en-US"/>
          </a:p>
        </p:txBody>
      </p:sp>
      <p:sp>
        <p:nvSpPr>
          <p:cNvPr id="5" name="Footer Placeholder 4"/>
          <p:cNvSpPr>
            <a:spLocks noGrp="1"/>
          </p:cNvSpPr>
          <p:nvPr>
            <p:ph type="ftr" sz="quarter" idx="3"/>
          </p:nvPr>
        </p:nvSpPr>
        <p:spPr>
          <a:xfrm>
            <a:off x="3124200" y="635637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rgbClr val="564B3C"/>
                </a:solidFill>
                <a:latin typeface="Century Gothic"/>
              </a:defRPr>
            </a:lvl1pPr>
          </a:lstStyle>
          <a:p>
            <a:pPr>
              <a:defRPr/>
            </a:pPr>
            <a:endParaRPr lang="en-US"/>
          </a:p>
        </p:txBody>
      </p:sp>
      <p:sp>
        <p:nvSpPr>
          <p:cNvPr id="6" name="Slide Number Placeholder 5"/>
          <p:cNvSpPr>
            <a:spLocks noGrp="1"/>
          </p:cNvSpPr>
          <p:nvPr>
            <p:ph type="sldNum" sz="quarter" idx="4"/>
          </p:nvPr>
        </p:nvSpPr>
        <p:spPr>
          <a:xfrm>
            <a:off x="6553200" y="6356372"/>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rgbClr val="564B3C"/>
                </a:solidFill>
                <a:latin typeface="Century Gothic"/>
              </a:defRPr>
            </a:lvl1pPr>
          </a:lstStyle>
          <a:p>
            <a:pPr>
              <a:defRPr/>
            </a:pPr>
            <a:fld id="{F15F2A08-DEEB-46EF-8B4C-553004D77C02}" type="slidenum">
              <a:rPr lang="en-US"/>
              <a:pPr>
                <a:defRPr/>
              </a:pPr>
              <a:t>‹#›</a:t>
            </a:fld>
            <a:endParaRPr lang="en-US"/>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0" name="Rectangle 9"/>
          <p:cNvSpPr/>
          <p:nvPr/>
        </p:nvSpPr>
        <p:spPr>
          <a:xfrm>
            <a:off x="373063" y="373063"/>
            <a:ext cx="8380412" cy="1117600"/>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 name="Title Placeholder 1"/>
          <p:cNvSpPr>
            <a:spLocks noGrp="1"/>
          </p:cNvSpPr>
          <p:nvPr>
            <p:ph type="title"/>
          </p:nvPr>
        </p:nvSpPr>
        <p:spPr>
          <a:xfrm>
            <a:off x="425451" y="407988"/>
            <a:ext cx="8261350" cy="103981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 id="2147484096" r:id="rId12"/>
  </p:sldLayoutIdLst>
  <p:txStyles>
    <p:titleStyle>
      <a:lvl1pPr algn="ctr" rtl="0" fontAlgn="base">
        <a:spcBef>
          <a:spcPct val="0"/>
        </a:spcBef>
        <a:spcAft>
          <a:spcPct val="0"/>
        </a:spcAft>
        <a:defRPr sz="3500" kern="1200" cap="all">
          <a:solidFill>
            <a:srgbClr val="6B7D72"/>
          </a:solidFill>
          <a:latin typeface="+mj-lt"/>
          <a:ea typeface="+mj-ea"/>
          <a:cs typeface="+mj-cs"/>
        </a:defRPr>
      </a:lvl1pPr>
      <a:lvl2pPr algn="ctr" rtl="0" fontAlgn="base">
        <a:spcBef>
          <a:spcPct val="0"/>
        </a:spcBef>
        <a:spcAft>
          <a:spcPct val="0"/>
        </a:spcAft>
        <a:defRPr sz="3500">
          <a:solidFill>
            <a:srgbClr val="6B7D72"/>
          </a:solidFill>
          <a:latin typeface="Book Antiqua" pitchFamily="18" charset="0"/>
        </a:defRPr>
      </a:lvl2pPr>
      <a:lvl3pPr algn="ctr" rtl="0" fontAlgn="base">
        <a:spcBef>
          <a:spcPct val="0"/>
        </a:spcBef>
        <a:spcAft>
          <a:spcPct val="0"/>
        </a:spcAft>
        <a:defRPr sz="3500">
          <a:solidFill>
            <a:srgbClr val="6B7D72"/>
          </a:solidFill>
          <a:latin typeface="Book Antiqua" pitchFamily="18" charset="0"/>
        </a:defRPr>
      </a:lvl3pPr>
      <a:lvl4pPr algn="ctr" rtl="0" fontAlgn="base">
        <a:spcBef>
          <a:spcPct val="0"/>
        </a:spcBef>
        <a:spcAft>
          <a:spcPct val="0"/>
        </a:spcAft>
        <a:defRPr sz="3500">
          <a:solidFill>
            <a:srgbClr val="6B7D72"/>
          </a:solidFill>
          <a:latin typeface="Book Antiqua" pitchFamily="18" charset="0"/>
        </a:defRPr>
      </a:lvl4pPr>
      <a:lvl5pPr algn="ctr" rtl="0" fontAlgn="base">
        <a:spcBef>
          <a:spcPct val="0"/>
        </a:spcBef>
        <a:spcAft>
          <a:spcPct val="0"/>
        </a:spcAft>
        <a:defRPr sz="3500">
          <a:solidFill>
            <a:srgbClr val="6B7D72"/>
          </a:solidFill>
          <a:latin typeface="Book Antiqua" pitchFamily="18" charset="0"/>
        </a:defRPr>
      </a:lvl5pPr>
      <a:lvl6pPr marL="457200" algn="ctr" rtl="0" fontAlgn="base">
        <a:spcBef>
          <a:spcPct val="0"/>
        </a:spcBef>
        <a:spcAft>
          <a:spcPct val="0"/>
        </a:spcAft>
        <a:defRPr sz="3500">
          <a:solidFill>
            <a:srgbClr val="6B7D72"/>
          </a:solidFill>
          <a:latin typeface="Book Antiqua" pitchFamily="18" charset="0"/>
        </a:defRPr>
      </a:lvl6pPr>
      <a:lvl7pPr marL="914400" algn="ctr" rtl="0" fontAlgn="base">
        <a:spcBef>
          <a:spcPct val="0"/>
        </a:spcBef>
        <a:spcAft>
          <a:spcPct val="0"/>
        </a:spcAft>
        <a:defRPr sz="3500">
          <a:solidFill>
            <a:srgbClr val="6B7D72"/>
          </a:solidFill>
          <a:latin typeface="Book Antiqua" pitchFamily="18" charset="0"/>
        </a:defRPr>
      </a:lvl7pPr>
      <a:lvl8pPr marL="1371600" algn="ctr" rtl="0" fontAlgn="base">
        <a:spcBef>
          <a:spcPct val="0"/>
        </a:spcBef>
        <a:spcAft>
          <a:spcPct val="0"/>
        </a:spcAft>
        <a:defRPr sz="3500">
          <a:solidFill>
            <a:srgbClr val="6B7D72"/>
          </a:solidFill>
          <a:latin typeface="Book Antiqua" pitchFamily="18" charset="0"/>
        </a:defRPr>
      </a:lvl8pPr>
      <a:lvl9pPr marL="1828800" algn="ctr" rtl="0" fontAlgn="base">
        <a:spcBef>
          <a:spcPct val="0"/>
        </a:spcBef>
        <a:spcAft>
          <a:spcPct val="0"/>
        </a:spcAft>
        <a:defRPr sz="3500">
          <a:solidFill>
            <a:srgbClr val="6B7D72"/>
          </a:solidFill>
          <a:latin typeface="Book Antiqua" pitchFamily="18" charset="0"/>
        </a:defRPr>
      </a:lvl9pPr>
    </p:titleStyle>
    <p:bodyStyle>
      <a:lvl1pPr marL="342900" indent="-228600" algn="l" rtl="0" fontAlgn="base">
        <a:spcBef>
          <a:spcPct val="20000"/>
        </a:spcBef>
        <a:spcAft>
          <a:spcPct val="0"/>
        </a:spcAft>
        <a:buClr>
          <a:schemeClr val="accent1"/>
        </a:buClr>
        <a:buFont typeface="Arial" charset="0"/>
        <a:buChar char="•"/>
        <a:defRPr sz="2400" kern="1200">
          <a:solidFill>
            <a:schemeClr val="tx2"/>
          </a:solidFill>
          <a:latin typeface="+mn-lt"/>
          <a:ea typeface="+mn-ea"/>
          <a:cs typeface="+mn-cs"/>
        </a:defRPr>
      </a:lvl1pPr>
      <a:lvl2pPr marL="639763" indent="-228600" algn="l" rtl="0" fontAlgn="base">
        <a:spcBef>
          <a:spcPct val="20000"/>
        </a:spcBef>
        <a:spcAft>
          <a:spcPct val="0"/>
        </a:spcAft>
        <a:buClr>
          <a:schemeClr val="accent2"/>
        </a:buClr>
        <a:buFont typeface="Arial" charset="0"/>
        <a:buChar char="•"/>
        <a:defRPr sz="2000" kern="1200">
          <a:solidFill>
            <a:schemeClr val="tx2"/>
          </a:solidFill>
          <a:latin typeface="+mn-lt"/>
          <a:ea typeface="+mn-ea"/>
          <a:cs typeface="+mn-cs"/>
        </a:defRPr>
      </a:lvl2pPr>
      <a:lvl3pPr marL="914400" indent="-228600" algn="l" rtl="0" fontAlgn="base">
        <a:spcBef>
          <a:spcPct val="20000"/>
        </a:spcBef>
        <a:spcAft>
          <a:spcPct val="0"/>
        </a:spcAft>
        <a:buClr>
          <a:srgbClr val="B5AE53"/>
        </a:buClr>
        <a:buFont typeface="Arial" charset="0"/>
        <a:buChar char="•"/>
        <a:defRPr kern="1200">
          <a:solidFill>
            <a:schemeClr val="tx2"/>
          </a:solidFill>
          <a:latin typeface="+mn-lt"/>
          <a:ea typeface="+mn-ea"/>
          <a:cs typeface="+mn-cs"/>
        </a:defRPr>
      </a:lvl3pPr>
      <a:lvl4pPr marL="1279525" indent="-228600" algn="l" rtl="0" fontAlgn="base">
        <a:spcBef>
          <a:spcPct val="20000"/>
        </a:spcBef>
        <a:spcAft>
          <a:spcPct val="0"/>
        </a:spcAft>
        <a:buClr>
          <a:srgbClr val="848058"/>
        </a:buClr>
        <a:buFont typeface="Arial" charset="0"/>
        <a:buChar char="•"/>
        <a:defRPr sz="1600" kern="1200">
          <a:solidFill>
            <a:schemeClr val="tx2"/>
          </a:solidFill>
          <a:latin typeface="+mn-lt"/>
          <a:ea typeface="+mn-ea"/>
          <a:cs typeface="+mn-cs"/>
        </a:defRPr>
      </a:lvl4pPr>
      <a:lvl5pPr marL="1554163" indent="-228600" algn="l" rtl="0" fontAlgn="base">
        <a:spcBef>
          <a:spcPct val="20000"/>
        </a:spcBef>
        <a:spcAft>
          <a:spcPct val="0"/>
        </a:spcAft>
        <a:buClr>
          <a:srgbClr val="E8B54D"/>
        </a:buClr>
        <a:buFont typeface="Arial" charset="0"/>
        <a:buChar char="•"/>
        <a:defRPr sz="1600" kern="120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4" cstate="print"/>
          <a:srcRect/>
          <a:stretch>
            <a:fillRect/>
          </a:stretch>
        </a:blipFill>
        <a:effectLst/>
      </p:bgPr>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useBgFill="1">
        <p:nvSpPr>
          <p:cNvPr id="7" name="Rounded Rectangle 6"/>
          <p:cNvSpPr/>
          <p:nvPr/>
        </p:nvSpPr>
        <p:spPr>
          <a:xfrm>
            <a:off x="92077" y="101603"/>
            <a:ext cx="8959850" cy="6664325"/>
          </a:xfrm>
          <a:prstGeom prst="roundRect">
            <a:avLst>
              <a:gd name="adj" fmla="val 1735"/>
            </a:avLst>
          </a:prstGeom>
          <a:ln w="12700" cmpd="sng">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0244" name="Text Placeholder 2"/>
          <p:cNvSpPr>
            <a:spLocks noGrp="1"/>
          </p:cNvSpPr>
          <p:nvPr>
            <p:ph type="body" idx="1"/>
          </p:nvPr>
        </p:nvSpPr>
        <p:spPr bwMode="auto">
          <a:xfrm>
            <a:off x="457200" y="1752602"/>
            <a:ext cx="8229600"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72"/>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rgbClr val="564B3C"/>
                </a:solidFill>
                <a:latin typeface="Century Gothic"/>
              </a:defRPr>
            </a:lvl1pPr>
          </a:lstStyle>
          <a:p>
            <a:pPr>
              <a:defRPr/>
            </a:pPr>
            <a:fld id="{29995CE6-10F0-4BED-A097-91F7FFDB5BF2}" type="datetimeFigureOut">
              <a:rPr lang="en-US"/>
              <a:pPr>
                <a:defRPr/>
              </a:pPr>
              <a:t>11/14/2016</a:t>
            </a:fld>
            <a:endParaRPr lang="en-US"/>
          </a:p>
        </p:txBody>
      </p:sp>
      <p:sp>
        <p:nvSpPr>
          <p:cNvPr id="5" name="Footer Placeholder 4"/>
          <p:cNvSpPr>
            <a:spLocks noGrp="1"/>
          </p:cNvSpPr>
          <p:nvPr>
            <p:ph type="ftr" sz="quarter" idx="3"/>
          </p:nvPr>
        </p:nvSpPr>
        <p:spPr>
          <a:xfrm>
            <a:off x="3124200" y="6356372"/>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rgbClr val="564B3C"/>
                </a:solidFill>
                <a:latin typeface="Century Gothic"/>
              </a:defRPr>
            </a:lvl1pPr>
          </a:lstStyle>
          <a:p>
            <a:pPr>
              <a:defRPr/>
            </a:pPr>
            <a:endParaRPr lang="en-US"/>
          </a:p>
        </p:txBody>
      </p:sp>
      <p:sp>
        <p:nvSpPr>
          <p:cNvPr id="6" name="Slide Number Placeholder 5"/>
          <p:cNvSpPr>
            <a:spLocks noGrp="1"/>
          </p:cNvSpPr>
          <p:nvPr>
            <p:ph type="sldNum" sz="quarter" idx="4"/>
          </p:nvPr>
        </p:nvSpPr>
        <p:spPr>
          <a:xfrm>
            <a:off x="6553200" y="6356372"/>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rgbClr val="564B3C"/>
                </a:solidFill>
                <a:latin typeface="Century Gothic"/>
              </a:defRPr>
            </a:lvl1pPr>
          </a:lstStyle>
          <a:p>
            <a:pPr>
              <a:defRPr/>
            </a:pPr>
            <a:fld id="{3FAE70F5-8780-4C5F-9766-6249DFAE0890}" type="slidenum">
              <a:rPr lang="en-US"/>
              <a:pPr>
                <a:defRPr/>
              </a:pPr>
              <a:t>‹#›</a:t>
            </a:fld>
            <a:endParaRPr lang="en-US"/>
          </a:p>
        </p:txBody>
      </p:sp>
      <p:sp>
        <p:nvSpPr>
          <p:cNvPr id="9" name="Rectangle 8"/>
          <p:cNvSpPr/>
          <p:nvPr/>
        </p:nvSpPr>
        <p:spPr>
          <a:xfrm>
            <a:off x="274320" y="278166"/>
            <a:ext cx="8595360" cy="1325880"/>
          </a:xfrm>
          <a:prstGeom prst="rect">
            <a:avLst/>
          </a:prstGeom>
          <a:solidFill>
            <a:srgbClr val="FFFFFF">
              <a:alpha val="83000"/>
            </a:srgbClr>
          </a:solidFill>
          <a:ln>
            <a:noFill/>
          </a:ln>
          <a:effectLst>
            <a:softEdge rad="12700"/>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10" name="Rectangle 9"/>
          <p:cNvSpPr/>
          <p:nvPr/>
        </p:nvSpPr>
        <p:spPr>
          <a:xfrm>
            <a:off x="373063" y="373063"/>
            <a:ext cx="8380412" cy="1117600"/>
          </a:xfrm>
          <a:prstGeom prst="rect">
            <a:avLst/>
          </a:prstGeom>
          <a:solidFill>
            <a:srgbClr val="FFFFFF"/>
          </a:solidFill>
          <a:ln w="635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sz="1800">
              <a:solidFill>
                <a:prstClr val="white"/>
              </a:solidFill>
            </a:endParaRPr>
          </a:p>
        </p:txBody>
      </p:sp>
      <p:sp>
        <p:nvSpPr>
          <p:cNvPr id="2" name="Title Placeholder 1"/>
          <p:cNvSpPr>
            <a:spLocks noGrp="1"/>
          </p:cNvSpPr>
          <p:nvPr>
            <p:ph type="title"/>
          </p:nvPr>
        </p:nvSpPr>
        <p:spPr>
          <a:xfrm>
            <a:off x="425451" y="407988"/>
            <a:ext cx="8261350" cy="1039812"/>
          </a:xfrm>
          <a:prstGeom prst="rect">
            <a:avLst/>
          </a:prstGeom>
        </p:spPr>
        <p:txBody>
          <a:bodyPr vert="horz" lIns="91440" tIns="45720" rIns="91440" bIns="45720" rtlCol="0" anchor="ctr">
            <a:normAutofit/>
          </a:bodyPr>
          <a:lstStyle/>
          <a:p>
            <a:r>
              <a:rPr lang="en-US"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4097" r:id="rId1"/>
    <p:sldLayoutId id="2147484098" r:id="rId2"/>
    <p:sldLayoutId id="2147484099" r:id="rId3"/>
    <p:sldLayoutId id="2147484100" r:id="rId4"/>
    <p:sldLayoutId id="2147484101" r:id="rId5"/>
    <p:sldLayoutId id="2147484102" r:id="rId6"/>
    <p:sldLayoutId id="2147484103" r:id="rId7"/>
    <p:sldLayoutId id="2147484104" r:id="rId8"/>
    <p:sldLayoutId id="2147484105" r:id="rId9"/>
    <p:sldLayoutId id="2147484106" r:id="rId10"/>
    <p:sldLayoutId id="2147484107" r:id="rId11"/>
    <p:sldLayoutId id="2147484108" r:id="rId12"/>
  </p:sldLayoutIdLst>
  <p:txStyles>
    <p:titleStyle>
      <a:lvl1pPr algn="ctr" rtl="0" fontAlgn="base">
        <a:spcBef>
          <a:spcPct val="0"/>
        </a:spcBef>
        <a:spcAft>
          <a:spcPct val="0"/>
        </a:spcAft>
        <a:defRPr sz="3500" kern="1200" cap="all">
          <a:solidFill>
            <a:srgbClr val="6B7D72"/>
          </a:solidFill>
          <a:latin typeface="+mj-lt"/>
          <a:ea typeface="+mj-ea"/>
          <a:cs typeface="+mj-cs"/>
        </a:defRPr>
      </a:lvl1pPr>
      <a:lvl2pPr algn="ctr" rtl="0" fontAlgn="base">
        <a:spcBef>
          <a:spcPct val="0"/>
        </a:spcBef>
        <a:spcAft>
          <a:spcPct val="0"/>
        </a:spcAft>
        <a:defRPr sz="3500">
          <a:solidFill>
            <a:srgbClr val="6B7D72"/>
          </a:solidFill>
          <a:latin typeface="Book Antiqua" pitchFamily="18" charset="0"/>
        </a:defRPr>
      </a:lvl2pPr>
      <a:lvl3pPr algn="ctr" rtl="0" fontAlgn="base">
        <a:spcBef>
          <a:spcPct val="0"/>
        </a:spcBef>
        <a:spcAft>
          <a:spcPct val="0"/>
        </a:spcAft>
        <a:defRPr sz="3500">
          <a:solidFill>
            <a:srgbClr val="6B7D72"/>
          </a:solidFill>
          <a:latin typeface="Book Antiqua" pitchFamily="18" charset="0"/>
        </a:defRPr>
      </a:lvl3pPr>
      <a:lvl4pPr algn="ctr" rtl="0" fontAlgn="base">
        <a:spcBef>
          <a:spcPct val="0"/>
        </a:spcBef>
        <a:spcAft>
          <a:spcPct val="0"/>
        </a:spcAft>
        <a:defRPr sz="3500">
          <a:solidFill>
            <a:srgbClr val="6B7D72"/>
          </a:solidFill>
          <a:latin typeface="Book Antiqua" pitchFamily="18" charset="0"/>
        </a:defRPr>
      </a:lvl4pPr>
      <a:lvl5pPr algn="ctr" rtl="0" fontAlgn="base">
        <a:spcBef>
          <a:spcPct val="0"/>
        </a:spcBef>
        <a:spcAft>
          <a:spcPct val="0"/>
        </a:spcAft>
        <a:defRPr sz="3500">
          <a:solidFill>
            <a:srgbClr val="6B7D72"/>
          </a:solidFill>
          <a:latin typeface="Book Antiqua" pitchFamily="18" charset="0"/>
        </a:defRPr>
      </a:lvl5pPr>
      <a:lvl6pPr marL="457200" algn="ctr" rtl="0" fontAlgn="base">
        <a:spcBef>
          <a:spcPct val="0"/>
        </a:spcBef>
        <a:spcAft>
          <a:spcPct val="0"/>
        </a:spcAft>
        <a:defRPr sz="3500">
          <a:solidFill>
            <a:srgbClr val="6B7D72"/>
          </a:solidFill>
          <a:latin typeface="Book Antiqua" pitchFamily="18" charset="0"/>
        </a:defRPr>
      </a:lvl6pPr>
      <a:lvl7pPr marL="914400" algn="ctr" rtl="0" fontAlgn="base">
        <a:spcBef>
          <a:spcPct val="0"/>
        </a:spcBef>
        <a:spcAft>
          <a:spcPct val="0"/>
        </a:spcAft>
        <a:defRPr sz="3500">
          <a:solidFill>
            <a:srgbClr val="6B7D72"/>
          </a:solidFill>
          <a:latin typeface="Book Antiqua" pitchFamily="18" charset="0"/>
        </a:defRPr>
      </a:lvl7pPr>
      <a:lvl8pPr marL="1371600" algn="ctr" rtl="0" fontAlgn="base">
        <a:spcBef>
          <a:spcPct val="0"/>
        </a:spcBef>
        <a:spcAft>
          <a:spcPct val="0"/>
        </a:spcAft>
        <a:defRPr sz="3500">
          <a:solidFill>
            <a:srgbClr val="6B7D72"/>
          </a:solidFill>
          <a:latin typeface="Book Antiqua" pitchFamily="18" charset="0"/>
        </a:defRPr>
      </a:lvl8pPr>
      <a:lvl9pPr marL="1828800" algn="ctr" rtl="0" fontAlgn="base">
        <a:spcBef>
          <a:spcPct val="0"/>
        </a:spcBef>
        <a:spcAft>
          <a:spcPct val="0"/>
        </a:spcAft>
        <a:defRPr sz="3500">
          <a:solidFill>
            <a:srgbClr val="6B7D72"/>
          </a:solidFill>
          <a:latin typeface="Book Antiqua" pitchFamily="18" charset="0"/>
        </a:defRPr>
      </a:lvl9pPr>
    </p:titleStyle>
    <p:bodyStyle>
      <a:lvl1pPr marL="342900" indent="-228600" algn="l" rtl="0" fontAlgn="base">
        <a:spcBef>
          <a:spcPct val="20000"/>
        </a:spcBef>
        <a:spcAft>
          <a:spcPct val="0"/>
        </a:spcAft>
        <a:buClr>
          <a:schemeClr val="accent1"/>
        </a:buClr>
        <a:buFont typeface="Arial" charset="0"/>
        <a:buChar char="•"/>
        <a:defRPr sz="2400" kern="1200">
          <a:solidFill>
            <a:schemeClr val="tx2"/>
          </a:solidFill>
          <a:latin typeface="+mn-lt"/>
          <a:ea typeface="+mn-ea"/>
          <a:cs typeface="+mn-cs"/>
        </a:defRPr>
      </a:lvl1pPr>
      <a:lvl2pPr marL="639763" indent="-228600" algn="l" rtl="0" fontAlgn="base">
        <a:spcBef>
          <a:spcPct val="20000"/>
        </a:spcBef>
        <a:spcAft>
          <a:spcPct val="0"/>
        </a:spcAft>
        <a:buClr>
          <a:schemeClr val="accent2"/>
        </a:buClr>
        <a:buFont typeface="Arial" charset="0"/>
        <a:buChar char="•"/>
        <a:defRPr sz="2000" kern="1200">
          <a:solidFill>
            <a:schemeClr val="tx2"/>
          </a:solidFill>
          <a:latin typeface="+mn-lt"/>
          <a:ea typeface="+mn-ea"/>
          <a:cs typeface="+mn-cs"/>
        </a:defRPr>
      </a:lvl2pPr>
      <a:lvl3pPr marL="914400" indent="-228600" algn="l" rtl="0" fontAlgn="base">
        <a:spcBef>
          <a:spcPct val="20000"/>
        </a:spcBef>
        <a:spcAft>
          <a:spcPct val="0"/>
        </a:spcAft>
        <a:buClr>
          <a:srgbClr val="B5AE53"/>
        </a:buClr>
        <a:buFont typeface="Arial" charset="0"/>
        <a:buChar char="•"/>
        <a:defRPr kern="1200">
          <a:solidFill>
            <a:schemeClr val="tx2"/>
          </a:solidFill>
          <a:latin typeface="+mn-lt"/>
          <a:ea typeface="+mn-ea"/>
          <a:cs typeface="+mn-cs"/>
        </a:defRPr>
      </a:lvl3pPr>
      <a:lvl4pPr marL="1279525" indent="-228600" algn="l" rtl="0" fontAlgn="base">
        <a:spcBef>
          <a:spcPct val="20000"/>
        </a:spcBef>
        <a:spcAft>
          <a:spcPct val="0"/>
        </a:spcAft>
        <a:buClr>
          <a:srgbClr val="848058"/>
        </a:buClr>
        <a:buFont typeface="Arial" charset="0"/>
        <a:buChar char="•"/>
        <a:defRPr sz="1600" kern="1200">
          <a:solidFill>
            <a:schemeClr val="tx2"/>
          </a:solidFill>
          <a:latin typeface="+mn-lt"/>
          <a:ea typeface="+mn-ea"/>
          <a:cs typeface="+mn-cs"/>
        </a:defRPr>
      </a:lvl4pPr>
      <a:lvl5pPr marL="1554163" indent="-228600" algn="l" rtl="0" fontAlgn="base">
        <a:spcBef>
          <a:spcPct val="20000"/>
        </a:spcBef>
        <a:spcAft>
          <a:spcPct val="0"/>
        </a:spcAft>
        <a:buClr>
          <a:srgbClr val="E8B54D"/>
        </a:buClr>
        <a:buFont typeface="Arial" charset="0"/>
        <a:buChar char="•"/>
        <a:defRPr sz="1600" kern="1200">
          <a:solidFill>
            <a:schemeClr val="tx2"/>
          </a:solidFill>
          <a:latin typeface="+mn-lt"/>
          <a:ea typeface="+mn-ea"/>
          <a:cs typeface="+mn-cs"/>
        </a:defRPr>
      </a:lvl5pPr>
      <a:lvl6pPr marL="1737360" indent="-182880" algn="l" defTabSz="914400" rtl="0" eaLnBrk="1" latinLnBrk="0" hangingPunct="1">
        <a:spcBef>
          <a:spcPct val="20000"/>
        </a:spcBef>
        <a:buClr>
          <a:schemeClr val="accent1"/>
        </a:buClr>
        <a:buFont typeface="Arial" pitchFamily="34" charset="0"/>
        <a:buChar char="•"/>
        <a:defRPr sz="1400" kern="1200">
          <a:solidFill>
            <a:schemeClr val="tx2"/>
          </a:solidFill>
          <a:latin typeface="+mn-lt"/>
          <a:ea typeface="+mn-ea"/>
          <a:cs typeface="+mn-cs"/>
        </a:defRPr>
      </a:lvl6pPr>
      <a:lvl7pPr marL="2011680" indent="-182880" algn="l" defTabSz="914400" rtl="0" eaLnBrk="1" latinLnBrk="0" hangingPunct="1">
        <a:spcBef>
          <a:spcPct val="20000"/>
        </a:spcBef>
        <a:buClr>
          <a:schemeClr val="accent2"/>
        </a:buClr>
        <a:buFont typeface="Arial" pitchFamily="34" charset="0"/>
        <a:buChar char="•"/>
        <a:defRPr sz="1400" kern="1200">
          <a:solidFill>
            <a:schemeClr val="tx2"/>
          </a:solidFill>
          <a:latin typeface="+mn-lt"/>
          <a:ea typeface="+mn-ea"/>
          <a:cs typeface="+mn-cs"/>
        </a:defRPr>
      </a:lvl7pPr>
      <a:lvl8pPr marL="2194560" indent="-182880" algn="l" defTabSz="914400" rtl="0" eaLnBrk="1" latinLnBrk="0" hangingPunct="1">
        <a:spcBef>
          <a:spcPct val="20000"/>
        </a:spcBef>
        <a:buClr>
          <a:schemeClr val="accent3"/>
        </a:buClr>
        <a:buFont typeface="Arial" pitchFamily="34" charset="0"/>
        <a:buChar char="•"/>
        <a:defRPr sz="1400" kern="1200">
          <a:solidFill>
            <a:schemeClr val="tx2"/>
          </a:solidFill>
          <a:latin typeface="+mn-lt"/>
          <a:ea typeface="+mn-ea"/>
          <a:cs typeface="+mn-cs"/>
        </a:defRPr>
      </a:lvl8pPr>
      <a:lvl9pPr marL="2377440" indent="-182880" algn="l" defTabSz="914400" rtl="0" eaLnBrk="1" latinLnBrk="0" hangingPunct="1">
        <a:spcBef>
          <a:spcPct val="20000"/>
        </a:spcBef>
        <a:buClr>
          <a:schemeClr val="accent4"/>
        </a:buClr>
        <a:buFont typeface="Arial" pitchFamily="34" charset="0"/>
        <a:buChar char="•"/>
        <a:defRPr sz="1400" kern="120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200" baseline="0">
                <a:solidFill>
                  <a:schemeClr val="tx2"/>
                </a:solidFill>
              </a:defRPr>
            </a:lvl1pPr>
          </a:lstStyle>
          <a:p>
            <a:pPr fontAlgn="auto">
              <a:spcBef>
                <a:spcPts val="0"/>
              </a:spcBef>
              <a:spcAft>
                <a:spcPts val="0"/>
              </a:spcAft>
            </a:pPr>
            <a:fld id="{C9FF7366-8BF3-4274-BE32-A56CFC3E7B62}" type="datetimeFigureOut">
              <a:rPr lang="en-US" smtClean="0">
                <a:solidFill>
                  <a:srgbClr val="191B0E"/>
                </a:solidFill>
                <a:latin typeface="Franklin Gothic Book"/>
              </a:rPr>
              <a:pPr fontAlgn="auto">
                <a:spcBef>
                  <a:spcPts val="0"/>
                </a:spcBef>
                <a:spcAft>
                  <a:spcPts val="0"/>
                </a:spcAft>
              </a:pPr>
              <a:t>11/14/2016</a:t>
            </a:fld>
            <a:endParaRPr lang="en-US">
              <a:solidFill>
                <a:srgbClr val="191B0E"/>
              </a:solidFill>
              <a:latin typeface="Franklin Gothic Book"/>
            </a:endParaRPr>
          </a:p>
        </p:txBody>
      </p:sp>
      <p:sp>
        <p:nvSpPr>
          <p:cNvPr id="5" name="Footer Placeholder 4"/>
          <p:cNvSpPr>
            <a:spLocks noGrp="1"/>
          </p:cNvSpPr>
          <p:nvPr>
            <p:ph type="ftr" sz="quarter" idx="3"/>
          </p:nvPr>
        </p:nvSpPr>
        <p:spPr>
          <a:xfrm>
            <a:off x="2170185" y="6453386"/>
            <a:ext cx="4710623" cy="404614"/>
          </a:xfrm>
          <a:prstGeom prst="rect">
            <a:avLst/>
          </a:prstGeom>
        </p:spPr>
        <p:txBody>
          <a:bodyPr vert="horz" lIns="91440" tIns="45720" rIns="91440" bIns="45720" rtlCol="0" anchor="ctr"/>
          <a:lstStyle>
            <a:lvl1pPr algn="l">
              <a:defRPr sz="1200" baseline="0">
                <a:solidFill>
                  <a:schemeClr val="tx2"/>
                </a:solidFill>
              </a:defRPr>
            </a:lvl1pPr>
          </a:lstStyle>
          <a:p>
            <a:pPr fontAlgn="auto">
              <a:spcBef>
                <a:spcPts val="0"/>
              </a:spcBef>
              <a:spcAft>
                <a:spcPts val="0"/>
              </a:spcAft>
            </a:pPr>
            <a:endParaRPr lang="en-US">
              <a:solidFill>
                <a:srgbClr val="191B0E"/>
              </a:solidFill>
              <a:latin typeface="Franklin Gothic Book"/>
            </a:endParaRPr>
          </a:p>
        </p:txBody>
      </p:sp>
      <p:sp>
        <p:nvSpPr>
          <p:cNvPr id="6" name="Slide Number Placeholder 5"/>
          <p:cNvSpPr>
            <a:spLocks noGrp="1"/>
          </p:cNvSpPr>
          <p:nvPr>
            <p:ph type="sldNum" sz="quarter" idx="4"/>
          </p:nvPr>
        </p:nvSpPr>
        <p:spPr>
          <a:xfrm>
            <a:off x="7104554" y="6453386"/>
            <a:ext cx="1197219" cy="404614"/>
          </a:xfrm>
          <a:prstGeom prst="rect">
            <a:avLst/>
          </a:prstGeom>
        </p:spPr>
        <p:txBody>
          <a:bodyPr vert="horz" lIns="91440" tIns="45720" rIns="91440" bIns="45720" rtlCol="0" anchor="ctr"/>
          <a:lstStyle>
            <a:lvl1pPr algn="r">
              <a:defRPr sz="1200" baseline="0">
                <a:solidFill>
                  <a:schemeClr val="tx2"/>
                </a:solidFill>
              </a:defRPr>
            </a:lvl1pPr>
          </a:lstStyle>
          <a:p>
            <a:pPr fontAlgn="auto">
              <a:spcBef>
                <a:spcPts val="0"/>
              </a:spcBef>
              <a:spcAft>
                <a:spcPts val="0"/>
              </a:spcAft>
            </a:pPr>
            <a:fld id="{FB2A4461-F677-4597-960C-AAFE7BD4FED8}" type="slidenum">
              <a:rPr lang="en-US" smtClean="0">
                <a:solidFill>
                  <a:srgbClr val="191B0E"/>
                </a:solidFill>
                <a:latin typeface="Franklin Gothic Book"/>
              </a:rPr>
              <a:pPr fontAlgn="auto">
                <a:spcBef>
                  <a:spcPts val="0"/>
                </a:spcBef>
                <a:spcAft>
                  <a:spcPts val="0"/>
                </a:spcAft>
              </a:pPr>
              <a:t>‹#›</a:t>
            </a:fld>
            <a:endParaRPr lang="en-US">
              <a:solidFill>
                <a:srgbClr val="191B0E"/>
              </a:solidFill>
              <a:latin typeface="Franklin Gothic Book"/>
            </a:endParaRPr>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068016762"/>
      </p:ext>
    </p:extLst>
  </p:cSld>
  <p:clrMap bg1="lt1" tx1="dk1" bg2="lt2" tx2="dk2" accent1="accent1" accent2="accent2" accent3="accent3" accent4="accent4" accent5="accent5" accent6="accent6" hlink="hlink" folHlink="folHlink"/>
  <p:sldLayoutIdLst>
    <p:sldLayoutId id="2147484111" r:id="rId1"/>
    <p:sldLayoutId id="2147484112" r:id="rId2"/>
    <p:sldLayoutId id="2147484113" r:id="rId3"/>
    <p:sldLayoutId id="2147484114" r:id="rId4"/>
    <p:sldLayoutId id="2147484115" r:id="rId5"/>
    <p:sldLayoutId id="2147484116" r:id="rId6"/>
    <p:sldLayoutId id="2147484117" r:id="rId7"/>
    <p:sldLayoutId id="2147484118" r:id="rId8"/>
    <p:sldLayoutId id="2147484119" r:id="rId9"/>
    <p:sldLayoutId id="2147484120" r:id="rId10"/>
    <p:sldLayoutId id="2147484121"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8700" y="685800"/>
            <a:ext cx="7200900" cy="14859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028700" y="2286000"/>
            <a:ext cx="7200900" cy="35814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042987" y="6453386"/>
            <a:ext cx="903429" cy="404614"/>
          </a:xfrm>
          <a:prstGeom prst="rect">
            <a:avLst/>
          </a:prstGeom>
        </p:spPr>
        <p:txBody>
          <a:bodyPr vert="horz" lIns="91440" tIns="45720" rIns="91440" bIns="45720" rtlCol="0" anchor="ctr"/>
          <a:lstStyle>
            <a:lvl1pPr algn="l">
              <a:defRPr sz="1200" baseline="0">
                <a:solidFill>
                  <a:schemeClr val="tx2"/>
                </a:solidFill>
              </a:defRPr>
            </a:lvl1pPr>
          </a:lstStyle>
          <a:p>
            <a:pPr fontAlgn="auto">
              <a:spcBef>
                <a:spcPts val="0"/>
              </a:spcBef>
              <a:spcAft>
                <a:spcPts val="0"/>
              </a:spcAft>
            </a:pPr>
            <a:fld id="{C9FF7366-8BF3-4274-BE32-A56CFC3E7B62}" type="datetimeFigureOut">
              <a:rPr lang="en-US" smtClean="0">
                <a:solidFill>
                  <a:srgbClr val="191B0E"/>
                </a:solidFill>
                <a:latin typeface="Franklin Gothic Book"/>
              </a:rPr>
              <a:pPr fontAlgn="auto">
                <a:spcBef>
                  <a:spcPts val="0"/>
                </a:spcBef>
                <a:spcAft>
                  <a:spcPts val="0"/>
                </a:spcAft>
              </a:pPr>
              <a:t>11/14/2016</a:t>
            </a:fld>
            <a:endParaRPr lang="en-US">
              <a:solidFill>
                <a:srgbClr val="191B0E"/>
              </a:solidFill>
              <a:latin typeface="Franklin Gothic Book"/>
            </a:endParaRPr>
          </a:p>
        </p:txBody>
      </p:sp>
      <p:sp>
        <p:nvSpPr>
          <p:cNvPr id="5" name="Footer Placeholder 4"/>
          <p:cNvSpPr>
            <a:spLocks noGrp="1"/>
          </p:cNvSpPr>
          <p:nvPr>
            <p:ph type="ftr" sz="quarter" idx="3"/>
          </p:nvPr>
        </p:nvSpPr>
        <p:spPr>
          <a:xfrm>
            <a:off x="2170180" y="6453386"/>
            <a:ext cx="4710623" cy="404614"/>
          </a:xfrm>
          <a:prstGeom prst="rect">
            <a:avLst/>
          </a:prstGeom>
        </p:spPr>
        <p:txBody>
          <a:bodyPr vert="horz" lIns="91440" tIns="45720" rIns="91440" bIns="45720" rtlCol="0" anchor="ctr"/>
          <a:lstStyle>
            <a:lvl1pPr algn="l">
              <a:defRPr sz="1200" baseline="0">
                <a:solidFill>
                  <a:schemeClr val="tx2"/>
                </a:solidFill>
              </a:defRPr>
            </a:lvl1pPr>
          </a:lstStyle>
          <a:p>
            <a:pPr fontAlgn="auto">
              <a:spcBef>
                <a:spcPts val="0"/>
              </a:spcBef>
              <a:spcAft>
                <a:spcPts val="0"/>
              </a:spcAft>
            </a:pPr>
            <a:endParaRPr lang="en-US">
              <a:solidFill>
                <a:srgbClr val="191B0E"/>
              </a:solidFill>
              <a:latin typeface="Franklin Gothic Book"/>
            </a:endParaRPr>
          </a:p>
        </p:txBody>
      </p:sp>
      <p:sp>
        <p:nvSpPr>
          <p:cNvPr id="6" name="Slide Number Placeholder 5"/>
          <p:cNvSpPr>
            <a:spLocks noGrp="1"/>
          </p:cNvSpPr>
          <p:nvPr>
            <p:ph type="sldNum" sz="quarter" idx="4"/>
          </p:nvPr>
        </p:nvSpPr>
        <p:spPr>
          <a:xfrm>
            <a:off x="7104554" y="6453386"/>
            <a:ext cx="1197219" cy="404614"/>
          </a:xfrm>
          <a:prstGeom prst="rect">
            <a:avLst/>
          </a:prstGeom>
        </p:spPr>
        <p:txBody>
          <a:bodyPr vert="horz" lIns="91440" tIns="45720" rIns="91440" bIns="45720" rtlCol="0" anchor="ctr"/>
          <a:lstStyle>
            <a:lvl1pPr algn="r">
              <a:defRPr sz="1200" baseline="0">
                <a:solidFill>
                  <a:schemeClr val="tx2"/>
                </a:solidFill>
              </a:defRPr>
            </a:lvl1pPr>
          </a:lstStyle>
          <a:p>
            <a:pPr fontAlgn="auto">
              <a:spcBef>
                <a:spcPts val="0"/>
              </a:spcBef>
              <a:spcAft>
                <a:spcPts val="0"/>
              </a:spcAft>
            </a:pPr>
            <a:fld id="{FB2A4461-F677-4597-960C-AAFE7BD4FED8}" type="slidenum">
              <a:rPr lang="en-US" smtClean="0">
                <a:solidFill>
                  <a:srgbClr val="191B0E"/>
                </a:solidFill>
                <a:latin typeface="Franklin Gothic Book"/>
              </a:rPr>
              <a:pPr fontAlgn="auto">
                <a:spcBef>
                  <a:spcPts val="0"/>
                </a:spcBef>
                <a:spcAft>
                  <a:spcPts val="0"/>
                </a:spcAft>
              </a:pPr>
              <a:t>‹#›</a:t>
            </a:fld>
            <a:endParaRPr lang="en-US">
              <a:solidFill>
                <a:srgbClr val="191B0E"/>
              </a:solidFill>
              <a:latin typeface="Franklin Gothic Book"/>
            </a:endParaRPr>
          </a:p>
        </p:txBody>
      </p:sp>
      <p:sp>
        <p:nvSpPr>
          <p:cNvPr id="9" name="Rectangle 8"/>
          <p:cNvSpPr/>
          <p:nvPr/>
        </p:nvSpPr>
        <p:spPr>
          <a:xfrm>
            <a:off x="358571" y="376"/>
            <a:ext cx="1714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366966162"/>
      </p:ext>
    </p:extLst>
  </p:cSld>
  <p:clrMap bg1="lt1" tx1="dk1" bg2="lt2" tx2="dk2" accent1="accent1" accent2="accent2" accent3="accent3" accent4="accent4" accent5="accent5" accent6="accent6" hlink="hlink" folHlink="folHlink"/>
  <p:sldLayoutIdLst>
    <p:sldLayoutId id="2147484123" r:id="rId1"/>
    <p:sldLayoutId id="2147484124" r:id="rId2"/>
    <p:sldLayoutId id="2147484125" r:id="rId3"/>
    <p:sldLayoutId id="2147484126" r:id="rId4"/>
    <p:sldLayoutId id="2147484127" r:id="rId5"/>
    <p:sldLayoutId id="2147484128" r:id="rId6"/>
    <p:sldLayoutId id="2147484129" r:id="rId7"/>
    <p:sldLayoutId id="2147484130" r:id="rId8"/>
    <p:sldLayoutId id="2147484131" r:id="rId9"/>
    <p:sldLayoutId id="2147484132" r:id="rId10"/>
    <p:sldLayoutId id="2147484133" r:id="rId11"/>
  </p:sldLayoutIdLst>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368">
          <p15:clr>
            <a:srgbClr val="F26B43"/>
          </p15:clr>
        </p15:guide>
        <p15:guide id="2" orient="horz" pos="1440">
          <p15:clr>
            <a:srgbClr val="F26B43"/>
          </p15:clr>
        </p15:guide>
        <p15:guide id="3" orient="horz" pos="3696">
          <p15:clr>
            <a:srgbClr val="F26B43"/>
          </p15:clr>
        </p15:guide>
        <p15:guide id="4" orient="horz" pos="432">
          <p15:clr>
            <a:srgbClr val="F26B43"/>
          </p15:clr>
        </p15:guide>
        <p15:guide id="5" orient="horz" pos="1512">
          <p15:clr>
            <a:srgbClr val="F26B43"/>
          </p15:clr>
        </p15:guide>
        <p15:guide id="6" pos="6912">
          <p15:clr>
            <a:srgbClr val="F26B43"/>
          </p15:clr>
        </p15:guide>
        <p15:guide id="7" pos="936">
          <p15:clr>
            <a:srgbClr val="F26B43"/>
          </p15:clr>
        </p15:guide>
        <p15:guide id="8" pos="864">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8" name="Rectangle 7"/>
          <p:cNvSpPr/>
          <p:nvPr/>
        </p:nvSpPr>
        <p:spPr>
          <a:xfrm>
            <a:off x="2" y="6477000"/>
            <a:ext cx="8972601" cy="381000"/>
          </a:xfrm>
          <a:prstGeom prst="rect">
            <a:avLst/>
          </a:prstGeom>
          <a:solidFill>
            <a:schemeClr val="accent1">
              <a:lumMod val="20000"/>
              <a:lumOff val="8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fontAlgn="auto">
              <a:spcBef>
                <a:spcPts val="0"/>
              </a:spcBef>
              <a:spcAft>
                <a:spcPts val="0"/>
              </a:spcAft>
            </a:pPr>
            <a:endParaRPr sz="1800">
              <a:solidFill>
                <a:prstClr val="white"/>
              </a:solidFill>
            </a:endParaRPr>
          </a:p>
        </p:txBody>
      </p:sp>
      <p:sp>
        <p:nvSpPr>
          <p:cNvPr id="9" name="Rectangle 8"/>
          <p:cNvSpPr/>
          <p:nvPr/>
        </p:nvSpPr>
        <p:spPr>
          <a:xfrm>
            <a:off x="8972603" y="6477000"/>
            <a:ext cx="171399" cy="381000"/>
          </a:xfrm>
          <a:prstGeom prst="rect">
            <a:avLst/>
          </a:prstGeom>
          <a:solidFill>
            <a:schemeClr val="accent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fontAlgn="auto">
              <a:spcBef>
                <a:spcPts val="0"/>
              </a:spcBef>
              <a:spcAft>
                <a:spcPts val="0"/>
              </a:spcAft>
            </a:pPr>
            <a:endParaRPr sz="1800">
              <a:solidFill>
                <a:prstClr val="white"/>
              </a:solidFill>
            </a:endParaRPr>
          </a:p>
        </p:txBody>
      </p:sp>
      <p:sp>
        <p:nvSpPr>
          <p:cNvPr id="7" name="Rectangle 6"/>
          <p:cNvSpPr/>
          <p:nvPr/>
        </p:nvSpPr>
        <p:spPr>
          <a:xfrm>
            <a:off x="1" y="0"/>
            <a:ext cx="9144000" cy="6477000"/>
          </a:xfrm>
          <a:prstGeom prst="rect">
            <a:avLst/>
          </a:prstGeom>
          <a:solidFill>
            <a:schemeClr val="accent1">
              <a:alpha val="50196"/>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fontAlgn="auto">
              <a:spcBef>
                <a:spcPts val="0"/>
              </a:spcBef>
              <a:spcAft>
                <a:spcPts val="0"/>
              </a:spcAft>
            </a:pPr>
            <a:endParaRPr sz="1800">
              <a:solidFill>
                <a:prstClr val="white"/>
              </a:solidFill>
            </a:endParaRPr>
          </a:p>
        </p:txBody>
      </p:sp>
      <p:sp>
        <p:nvSpPr>
          <p:cNvPr id="10" name="Round Single Corner Rectangle 9"/>
          <p:cNvSpPr/>
          <p:nvPr/>
        </p:nvSpPr>
        <p:spPr>
          <a:xfrm>
            <a:off x="9" y="228600"/>
            <a:ext cx="8973745" cy="6248400"/>
          </a:xfrm>
          <a:prstGeom prst="round1Rect">
            <a:avLst>
              <a:gd name="adj" fmla="val 4584"/>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sz="1800">
              <a:solidFill>
                <a:prstClr val="white"/>
              </a:solidFill>
            </a:endParaRPr>
          </a:p>
        </p:txBody>
      </p:sp>
      <p:sp>
        <p:nvSpPr>
          <p:cNvPr id="2" name="Title Placeholder 1"/>
          <p:cNvSpPr>
            <a:spLocks noGrp="1"/>
          </p:cNvSpPr>
          <p:nvPr>
            <p:ph type="title"/>
          </p:nvPr>
        </p:nvSpPr>
        <p:spPr>
          <a:xfrm>
            <a:off x="970614" y="563562"/>
            <a:ext cx="7202776" cy="1189038"/>
          </a:xfrm>
          <a:prstGeom prst="rect">
            <a:avLst/>
          </a:prstGeom>
        </p:spPr>
        <p:txBody>
          <a:bodyPr vert="horz" lIns="91440" tIns="45720" rIns="91440" bIns="45720" rtlCol="0" anchor="b">
            <a:normAutofit/>
          </a:bodyPr>
          <a:lstStyle/>
          <a:p>
            <a:r>
              <a:rPr lang="en-US" smtClean="0"/>
              <a:t>Click to edit Master title style</a:t>
            </a:r>
            <a:endParaRPr/>
          </a:p>
        </p:txBody>
      </p:sp>
      <p:sp>
        <p:nvSpPr>
          <p:cNvPr id="3" name="Text Placeholder 2"/>
          <p:cNvSpPr>
            <a:spLocks noGrp="1"/>
          </p:cNvSpPr>
          <p:nvPr>
            <p:ph type="body" idx="1"/>
          </p:nvPr>
        </p:nvSpPr>
        <p:spPr>
          <a:xfrm>
            <a:off x="970622" y="1981200"/>
            <a:ext cx="7202777" cy="41910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6687109" y="6248400"/>
            <a:ext cx="818807" cy="152400"/>
          </a:xfrm>
          <a:prstGeom prst="rect">
            <a:avLst/>
          </a:prstGeom>
        </p:spPr>
        <p:txBody>
          <a:bodyPr vert="horz" lIns="91440" tIns="45720" rIns="91440" bIns="45720" rtlCol="0" anchor="ctr"/>
          <a:lstStyle>
            <a:lvl1pPr algn="r">
              <a:defRPr sz="900">
                <a:solidFill>
                  <a:schemeClr val="tx1"/>
                </a:solidFill>
              </a:defRPr>
            </a:lvl1pPr>
          </a:lstStyle>
          <a:p>
            <a:pPr fontAlgn="auto">
              <a:spcBef>
                <a:spcPts val="0"/>
              </a:spcBef>
              <a:spcAft>
                <a:spcPts val="0"/>
              </a:spcAft>
            </a:pPr>
            <a:fld id="{8E36636D-D922-432D-A958-524484B5923D}" type="datetimeFigureOut">
              <a:rPr lang="en-US">
                <a:solidFill>
                  <a:srgbClr val="404040"/>
                </a:solidFill>
                <a:latin typeface="Cambria"/>
              </a:rPr>
              <a:pPr fontAlgn="auto">
                <a:spcBef>
                  <a:spcPts val="0"/>
                </a:spcBef>
                <a:spcAft>
                  <a:spcPts val="0"/>
                </a:spcAft>
              </a:pPr>
              <a:t>11/14/2016</a:t>
            </a:fld>
            <a:endParaRPr>
              <a:solidFill>
                <a:srgbClr val="404040"/>
              </a:solidFill>
              <a:latin typeface="Cambria"/>
            </a:endParaRPr>
          </a:p>
        </p:txBody>
      </p:sp>
      <p:sp>
        <p:nvSpPr>
          <p:cNvPr id="5" name="Footer Placeholder 4"/>
          <p:cNvSpPr>
            <a:spLocks noGrp="1"/>
          </p:cNvSpPr>
          <p:nvPr>
            <p:ph type="ftr" sz="quarter" idx="3"/>
          </p:nvPr>
        </p:nvSpPr>
        <p:spPr>
          <a:xfrm>
            <a:off x="970622" y="6248400"/>
            <a:ext cx="5602157" cy="152400"/>
          </a:xfrm>
          <a:prstGeom prst="rect">
            <a:avLst/>
          </a:prstGeom>
        </p:spPr>
        <p:txBody>
          <a:bodyPr vert="horz" lIns="91440" tIns="45720" rIns="91440" bIns="45720" rtlCol="0" anchor="ctr"/>
          <a:lstStyle>
            <a:lvl1pPr algn="l">
              <a:defRPr sz="900">
                <a:solidFill>
                  <a:schemeClr val="tx1"/>
                </a:solidFill>
              </a:defRPr>
            </a:lvl1pPr>
          </a:lstStyle>
          <a:p>
            <a:pPr fontAlgn="auto">
              <a:spcBef>
                <a:spcPts val="0"/>
              </a:spcBef>
              <a:spcAft>
                <a:spcPts val="0"/>
              </a:spcAft>
            </a:pPr>
            <a:endParaRPr>
              <a:solidFill>
                <a:srgbClr val="404040"/>
              </a:solidFill>
              <a:latin typeface="Cambria"/>
            </a:endParaRPr>
          </a:p>
        </p:txBody>
      </p:sp>
      <p:sp>
        <p:nvSpPr>
          <p:cNvPr id="6" name="Slide Number Placeholder 5"/>
          <p:cNvSpPr>
            <a:spLocks noGrp="1"/>
          </p:cNvSpPr>
          <p:nvPr>
            <p:ph type="sldNum" sz="quarter" idx="4"/>
          </p:nvPr>
        </p:nvSpPr>
        <p:spPr>
          <a:xfrm>
            <a:off x="7601747" y="6248400"/>
            <a:ext cx="571651" cy="152400"/>
          </a:xfrm>
          <a:prstGeom prst="rect">
            <a:avLst/>
          </a:prstGeom>
        </p:spPr>
        <p:txBody>
          <a:bodyPr vert="horz" lIns="91440" tIns="45720" rIns="91440" bIns="45720" rtlCol="0" anchor="ctr"/>
          <a:lstStyle>
            <a:lvl1pPr algn="r">
              <a:defRPr sz="900">
                <a:solidFill>
                  <a:schemeClr val="tx1"/>
                </a:solidFill>
              </a:defRPr>
            </a:lvl1pPr>
          </a:lstStyle>
          <a:p>
            <a:pPr fontAlgn="auto">
              <a:spcBef>
                <a:spcPts val="0"/>
              </a:spcBef>
              <a:spcAft>
                <a:spcPts val="0"/>
              </a:spcAft>
            </a:pPr>
            <a:fld id="{DF28FB93-0A08-4E7D-8E63-9EFA29F1E093}" type="slidenum">
              <a:rPr>
                <a:solidFill>
                  <a:srgbClr val="404040"/>
                </a:solidFill>
                <a:latin typeface="Cambria"/>
              </a:rPr>
              <a:pPr fontAlgn="auto">
                <a:spcBef>
                  <a:spcPts val="0"/>
                </a:spcBef>
                <a:spcAft>
                  <a:spcPts val="0"/>
                </a:spcAft>
              </a:pPr>
              <a:t>‹#›</a:t>
            </a:fld>
            <a:endParaRPr>
              <a:solidFill>
                <a:srgbClr val="404040"/>
              </a:solidFill>
              <a:latin typeface="Cambria"/>
            </a:endParaRPr>
          </a:p>
        </p:txBody>
      </p:sp>
    </p:spTree>
    <p:extLst>
      <p:ext uri="{BB962C8B-B14F-4D97-AF65-F5344CB8AC3E}">
        <p14:creationId xmlns:p14="http://schemas.microsoft.com/office/powerpoint/2010/main" val="2444304871"/>
      </p:ext>
    </p:extLst>
  </p:cSld>
  <p:clrMap bg1="lt1" tx1="dk1" bg2="lt2" tx2="dk2" accent1="accent1" accent2="accent2" accent3="accent3" accent4="accent4" accent5="accent5" accent6="accent6" hlink="hlink" folHlink="folHlink"/>
  <p:sldLayoutIdLst>
    <p:sldLayoutId id="2147484135" r:id="rId1"/>
    <p:sldLayoutId id="2147484136" r:id="rId2"/>
    <p:sldLayoutId id="2147484137" r:id="rId3"/>
    <p:sldLayoutId id="2147484138" r:id="rId4"/>
    <p:sldLayoutId id="2147484139" r:id="rId5"/>
    <p:sldLayoutId id="2147484140" r:id="rId6"/>
    <p:sldLayoutId id="2147484141" r:id="rId7"/>
    <p:sldLayoutId id="2147484142" r:id="rId8"/>
    <p:sldLayoutId id="2147484143" r:id="rId9"/>
    <p:sldLayoutId id="2147484144" r:id="rId10"/>
    <p:sldLayoutId id="2147484145" r:id="rId11"/>
    <p:sldLayoutId id="2147484146" r:id="rId12"/>
    <p:sldLayoutId id="2147484147" r:id="rId13"/>
    <p:sldLayoutId id="2147484148" r:id="rId14"/>
    <p:sldLayoutId id="2147484149" r:id="rId15"/>
    <p:sldLayoutId id="2147484150" r:id="rId16"/>
    <p:sldLayoutId id="2147484151" r:id="rId17"/>
    <p:sldLayoutId id="2147484152" r:id="rId1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000" b="0" kern="120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800"/>
        </a:spcBef>
        <a:buSzPct val="90000"/>
        <a:buFont typeface="Arial" pitchFamily="34" charset="0"/>
        <a:buChar char="•"/>
        <a:defRPr sz="2400" kern="1200">
          <a:solidFill>
            <a:schemeClr val="tx1"/>
          </a:solidFill>
          <a:latin typeface="+mn-lt"/>
          <a:ea typeface="+mn-ea"/>
          <a:cs typeface="+mn-cs"/>
        </a:defRPr>
      </a:lvl1pPr>
      <a:lvl2pPr marL="457200" indent="-228600" algn="l" defTabSz="914400" rtl="0" eaLnBrk="1" latinLnBrk="0" hangingPunct="1">
        <a:lnSpc>
          <a:spcPct val="90000"/>
        </a:lnSpc>
        <a:spcBef>
          <a:spcPts val="600"/>
        </a:spcBef>
        <a:buSzPct val="90000"/>
        <a:buFont typeface="Arial" pitchFamily="34" charset="0"/>
        <a:buChar char="•"/>
        <a:defRPr sz="2000" kern="1200">
          <a:solidFill>
            <a:schemeClr val="tx1"/>
          </a:solidFill>
          <a:latin typeface="+mn-lt"/>
          <a:ea typeface="+mn-ea"/>
          <a:cs typeface="+mn-cs"/>
        </a:defRPr>
      </a:lvl2pPr>
      <a:lvl3pPr marL="685800" indent="-228600" algn="l" defTabSz="914400" rtl="0" eaLnBrk="1" latinLnBrk="0" hangingPunct="1">
        <a:lnSpc>
          <a:spcPct val="90000"/>
        </a:lnSpc>
        <a:spcBef>
          <a:spcPts val="600"/>
        </a:spcBef>
        <a:buSzPct val="90000"/>
        <a:buFont typeface="Arial" pitchFamily="34" charset="0"/>
        <a:buChar char="•"/>
        <a:defRPr sz="1800" kern="1200">
          <a:solidFill>
            <a:schemeClr val="tx1"/>
          </a:solidFill>
          <a:latin typeface="+mn-lt"/>
          <a:ea typeface="+mn-ea"/>
          <a:cs typeface="+mn-cs"/>
        </a:defRPr>
      </a:lvl3pPr>
      <a:lvl4pPr marL="914400" indent="-228600" algn="l" defTabSz="914400" rtl="0" eaLnBrk="1" latinLnBrk="0" hangingPunct="1">
        <a:lnSpc>
          <a:spcPct val="90000"/>
        </a:lnSpc>
        <a:spcBef>
          <a:spcPts val="600"/>
        </a:spcBef>
        <a:buSzPct val="90000"/>
        <a:buFont typeface="Arial" pitchFamily="34" charset="0"/>
        <a:buChar char="•"/>
        <a:defRPr sz="1600" kern="1200">
          <a:solidFill>
            <a:schemeClr val="tx1"/>
          </a:solidFill>
          <a:latin typeface="+mn-lt"/>
          <a:ea typeface="+mn-ea"/>
          <a:cs typeface="+mn-cs"/>
        </a:defRPr>
      </a:lvl4pPr>
      <a:lvl5pPr marL="1143000" indent="-228600" algn="l" defTabSz="914400" rtl="0" eaLnBrk="1" latinLnBrk="0" hangingPunct="1">
        <a:lnSpc>
          <a:spcPct val="90000"/>
        </a:lnSpc>
        <a:spcBef>
          <a:spcPts val="600"/>
        </a:spcBef>
        <a:buSzPct val="90000"/>
        <a:buFont typeface="Arial" pitchFamily="34" charset="0"/>
        <a:buChar char="•"/>
        <a:defRPr sz="1600" kern="1200">
          <a:solidFill>
            <a:schemeClr val="tx1"/>
          </a:solidFill>
          <a:latin typeface="+mn-lt"/>
          <a:ea typeface="+mn-ea"/>
          <a:cs typeface="+mn-cs"/>
        </a:defRPr>
      </a:lvl5pPr>
      <a:lvl6pPr marL="1371600" indent="-228600" algn="l" defTabSz="914400" rtl="0" eaLnBrk="1" latinLnBrk="0" hangingPunct="1">
        <a:lnSpc>
          <a:spcPct val="90000"/>
        </a:lnSpc>
        <a:spcBef>
          <a:spcPts val="600"/>
        </a:spcBef>
        <a:buSzPct val="90000"/>
        <a:buFont typeface="Arial" pitchFamily="34" charset="0"/>
        <a:buChar char="•"/>
        <a:defRPr sz="1600" kern="1200">
          <a:solidFill>
            <a:schemeClr val="tx1"/>
          </a:solidFill>
          <a:latin typeface="+mn-lt"/>
          <a:ea typeface="+mn-ea"/>
          <a:cs typeface="+mn-cs"/>
        </a:defRPr>
      </a:lvl6pPr>
      <a:lvl7pPr marL="1600200" indent="-228600" algn="l" defTabSz="914400" rtl="0" eaLnBrk="1" latinLnBrk="0" hangingPunct="1">
        <a:lnSpc>
          <a:spcPct val="90000"/>
        </a:lnSpc>
        <a:spcBef>
          <a:spcPts val="600"/>
        </a:spcBef>
        <a:buSzPct val="90000"/>
        <a:buFont typeface="Arial" pitchFamily="34" charset="0"/>
        <a:buChar char="•"/>
        <a:defRPr sz="1600" kern="1200">
          <a:solidFill>
            <a:schemeClr val="tx1"/>
          </a:solidFill>
          <a:latin typeface="+mn-lt"/>
          <a:ea typeface="+mn-ea"/>
          <a:cs typeface="+mn-cs"/>
        </a:defRPr>
      </a:lvl7pPr>
      <a:lvl8pPr marL="1828800" indent="-228600" algn="l" defTabSz="914400" rtl="0" eaLnBrk="1" latinLnBrk="0" hangingPunct="1">
        <a:lnSpc>
          <a:spcPct val="90000"/>
        </a:lnSpc>
        <a:spcBef>
          <a:spcPts val="600"/>
        </a:spcBef>
        <a:buSzPct val="90000"/>
        <a:buFont typeface="Arial" pitchFamily="34" charset="0"/>
        <a:buChar char="•"/>
        <a:defRPr sz="1600" kern="1200">
          <a:solidFill>
            <a:schemeClr val="tx1"/>
          </a:solidFill>
          <a:latin typeface="+mn-lt"/>
          <a:ea typeface="+mn-ea"/>
          <a:cs typeface="+mn-cs"/>
        </a:defRPr>
      </a:lvl8pPr>
      <a:lvl9pPr marL="2057400" indent="-228600" algn="l" defTabSz="914400" rtl="0" eaLnBrk="1" latinLnBrk="0" hangingPunct="1">
        <a:lnSpc>
          <a:spcPct val="90000"/>
        </a:lnSpc>
        <a:spcBef>
          <a:spcPts val="600"/>
        </a:spcBef>
        <a:buSzPct val="90000"/>
        <a:buFont typeface="Arial" pitchFamily="34" charset="0"/>
        <a:buChar char="•"/>
        <a:defRPr sz="16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1600200"/>
          </a:xfrm>
          <a:prstGeom prst="rect">
            <a:avLst/>
          </a:prstGeom>
        </p:spPr>
        <p:txBody>
          <a:bodyPr vert="horz" lIns="91440" tIns="45720" rIns="91440" bIns="45720" rtlCol="0" anchor="b">
            <a:no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6363347" y="6356366"/>
            <a:ext cx="2085975" cy="365125"/>
          </a:xfrm>
          <a:prstGeom prst="rect">
            <a:avLst/>
          </a:prstGeom>
        </p:spPr>
        <p:txBody>
          <a:bodyPr vert="horz" lIns="91440" tIns="45720" rIns="45720" bIns="45720" rtlCol="0" anchor="ctr"/>
          <a:lstStyle>
            <a:lvl1pPr algn="r">
              <a:defRPr sz="1200">
                <a:solidFill>
                  <a:schemeClr val="tx1">
                    <a:lumMod val="65000"/>
                    <a:lumOff val="35000"/>
                  </a:schemeClr>
                </a:solidFill>
                <a:latin typeface="Century Gothic" pitchFamily="34" charset="0"/>
              </a:defRPr>
            </a:lvl1pPr>
          </a:lstStyle>
          <a:p>
            <a:pPr fontAlgn="auto">
              <a:spcBef>
                <a:spcPts val="0"/>
              </a:spcBef>
              <a:spcAft>
                <a:spcPts val="0"/>
              </a:spcAft>
            </a:pPr>
            <a:fld id="{24378C74-E4B3-40F5-B613-5D93E060461A}" type="datetimeFigureOut">
              <a:rPr lang="en-US" smtClean="0">
                <a:solidFill>
                  <a:prstClr val="black">
                    <a:lumMod val="65000"/>
                    <a:lumOff val="35000"/>
                  </a:prstClr>
                </a:solidFill>
              </a:rPr>
              <a:pPr fontAlgn="auto">
                <a:spcBef>
                  <a:spcPts val="0"/>
                </a:spcBef>
                <a:spcAft>
                  <a:spcPts val="0"/>
                </a:spcAft>
              </a:pPr>
              <a:t>11/14/2016</a:t>
            </a:fld>
            <a:endParaRPr lang="en-US">
              <a:solidFill>
                <a:prstClr val="black">
                  <a:lumMod val="65000"/>
                  <a:lumOff val="35000"/>
                </a:prstClr>
              </a:solidFill>
            </a:endParaRPr>
          </a:p>
        </p:txBody>
      </p:sp>
      <p:sp>
        <p:nvSpPr>
          <p:cNvPr id="5" name="Footer Placeholder 4"/>
          <p:cNvSpPr>
            <a:spLocks noGrp="1"/>
          </p:cNvSpPr>
          <p:nvPr>
            <p:ph type="ftr" sz="quarter" idx="3"/>
          </p:nvPr>
        </p:nvSpPr>
        <p:spPr>
          <a:xfrm>
            <a:off x="659165" y="6356366"/>
            <a:ext cx="2847975" cy="365125"/>
          </a:xfrm>
          <a:prstGeom prst="rect">
            <a:avLst/>
          </a:prstGeom>
        </p:spPr>
        <p:txBody>
          <a:bodyPr vert="horz" lIns="45720" tIns="45720" rIns="91440" bIns="45720" rtlCol="0" anchor="ctr"/>
          <a:lstStyle>
            <a:lvl1pPr algn="l">
              <a:defRPr sz="1200">
                <a:solidFill>
                  <a:schemeClr val="tx1">
                    <a:lumMod val="65000"/>
                    <a:lumOff val="35000"/>
                  </a:schemeClr>
                </a:solidFill>
                <a:latin typeface="Century Gothic" pitchFamily="34" charset="0"/>
              </a:defRPr>
            </a:lvl1pPr>
          </a:lstStyle>
          <a:p>
            <a:pPr fontAlgn="auto">
              <a:spcBef>
                <a:spcPts val="0"/>
              </a:spcBef>
              <a:spcAft>
                <a:spcPts val="0"/>
              </a:spcAft>
            </a:pPr>
            <a:endParaRPr lang="en-US">
              <a:solidFill>
                <a:prstClr val="black">
                  <a:lumMod val="65000"/>
                  <a:lumOff val="35000"/>
                </a:prstClr>
              </a:solidFill>
            </a:endParaRPr>
          </a:p>
        </p:txBody>
      </p:sp>
      <p:sp>
        <p:nvSpPr>
          <p:cNvPr id="6" name="Slide Number Placeholder 5"/>
          <p:cNvSpPr>
            <a:spLocks noGrp="1"/>
          </p:cNvSpPr>
          <p:nvPr>
            <p:ph type="sldNum" sz="quarter" idx="4"/>
          </p:nvPr>
        </p:nvSpPr>
        <p:spPr>
          <a:xfrm>
            <a:off x="8543279" y="6356366"/>
            <a:ext cx="561975" cy="365125"/>
          </a:xfrm>
          <a:prstGeom prst="rect">
            <a:avLst/>
          </a:prstGeom>
        </p:spPr>
        <p:txBody>
          <a:bodyPr vert="horz" lIns="27432" tIns="45720" rIns="45720" bIns="45720" rtlCol="0" anchor="ctr"/>
          <a:lstStyle>
            <a:lvl1pPr algn="l">
              <a:defRPr sz="1200">
                <a:solidFill>
                  <a:schemeClr val="tx1">
                    <a:lumMod val="65000"/>
                    <a:lumOff val="35000"/>
                  </a:schemeClr>
                </a:solidFill>
                <a:latin typeface="Century Gothic" pitchFamily="34" charset="0"/>
              </a:defRPr>
            </a:lvl1pPr>
          </a:lstStyle>
          <a:p>
            <a:pPr fontAlgn="auto">
              <a:spcBef>
                <a:spcPts val="0"/>
              </a:spcBef>
              <a:spcAft>
                <a:spcPts val="0"/>
              </a:spcAft>
            </a:pPr>
            <a:fld id="{D6600EC7-52DA-4D71-A36F-9AA720366F79}" type="slidenum">
              <a:rPr lang="en-US" smtClean="0">
                <a:solidFill>
                  <a:prstClr val="black">
                    <a:lumMod val="65000"/>
                    <a:lumOff val="35000"/>
                  </a:prstClr>
                </a:solidFill>
              </a:rPr>
              <a:pPr fontAlgn="auto">
                <a:spcBef>
                  <a:spcPts val="0"/>
                </a:spcBef>
                <a:spcAft>
                  <a:spcPts val="0"/>
                </a:spcAft>
              </a:pPr>
              <a:t>‹#›</a:t>
            </a:fld>
            <a:endParaRPr lang="en-US">
              <a:solidFill>
                <a:prstClr val="black">
                  <a:lumMod val="65000"/>
                  <a:lumOff val="35000"/>
                </a:prstClr>
              </a:solidFill>
            </a:endParaRPr>
          </a:p>
        </p:txBody>
      </p:sp>
      <p:sp>
        <p:nvSpPr>
          <p:cNvPr id="7" name="Oval 6"/>
          <p:cNvSpPr/>
          <p:nvPr/>
        </p:nvSpPr>
        <p:spPr>
          <a:xfrm>
            <a:off x="8457762"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8" name="Oval 7"/>
          <p:cNvSpPr/>
          <p:nvPr/>
        </p:nvSpPr>
        <p:spPr>
          <a:xfrm>
            <a:off x="569121" y="6499384"/>
            <a:ext cx="84772" cy="84772"/>
          </a:xfrm>
          <a:prstGeom prst="ellipse">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1427204104"/>
      </p:ext>
    </p:extLst>
  </p:cSld>
  <p:clrMap bg1="lt1" tx1="dk1" bg2="lt2" tx2="dk2" accent1="accent1" accent2="accent2" accent3="accent3" accent4="accent4" accent5="accent5" accent6="accent6" hlink="hlink" folHlink="folHlink"/>
  <p:sldLayoutIdLst>
    <p:sldLayoutId id="2147484172" r:id="rId1"/>
    <p:sldLayoutId id="2147484173" r:id="rId2"/>
    <p:sldLayoutId id="2147484174" r:id="rId3"/>
    <p:sldLayoutId id="2147484175" r:id="rId4"/>
    <p:sldLayoutId id="2147484176" r:id="rId5"/>
    <p:sldLayoutId id="2147484177" r:id="rId6"/>
    <p:sldLayoutId id="2147484178" r:id="rId7"/>
    <p:sldLayoutId id="2147484179" r:id="rId8"/>
    <p:sldLayoutId id="2147484180" r:id="rId9"/>
    <p:sldLayoutId id="2147484181" r:id="rId10"/>
    <p:sldLayoutId id="2147484182" r:id="rId11"/>
  </p:sldLayoutIdLst>
  <p:txStyles>
    <p:titleStyle>
      <a:lvl1pPr algn="ctr" defTabSz="914400" rtl="0" eaLnBrk="1" latinLnBrk="0" hangingPunct="1">
        <a:lnSpc>
          <a:spcPts val="5800"/>
        </a:lnSpc>
        <a:spcBef>
          <a:spcPct val="0"/>
        </a:spcBef>
        <a:buNone/>
        <a:defRPr sz="5400" kern="1200">
          <a:solidFill>
            <a:schemeClr val="tx2"/>
          </a:solidFill>
          <a:effectLst>
            <a:outerShdw blurRad="63500" dist="38100" dir="5400000" algn="t" rotWithShape="0">
              <a:prstClr val="black">
                <a:alpha val="25000"/>
              </a:prstClr>
            </a:outerShdw>
          </a:effectLst>
          <a:latin typeface="+mn-lt"/>
          <a:ea typeface="+mj-ea"/>
          <a:cs typeface="+mj-cs"/>
        </a:defRPr>
      </a:lvl1pPr>
    </p:titleStyle>
    <p:bodyStyle>
      <a:lvl1pPr marL="342900" indent="-342900" algn="l" defTabSz="914400" rtl="0" eaLnBrk="1" latinLnBrk="0" hangingPunct="1">
        <a:spcBef>
          <a:spcPct val="20000"/>
        </a:spcBef>
        <a:buFont typeface="Arial" pitchFamily="34" charset="0"/>
        <a:buChar char="•"/>
        <a:defRPr sz="2400" kern="1200">
          <a:solidFill>
            <a:schemeClr val="tx1">
              <a:lumMod val="50000"/>
              <a:lumOff val="50000"/>
            </a:schemeClr>
          </a:solidFill>
          <a:latin typeface="+mj-lt"/>
          <a:ea typeface="+mn-ea"/>
          <a:cs typeface="+mn-cs"/>
        </a:defRPr>
      </a:lvl1pPr>
      <a:lvl2pPr marL="742950" indent="-28575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2pPr>
      <a:lvl3pPr marL="11430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3pPr>
      <a:lvl4pPr marL="16002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4pPr>
      <a:lvl5pPr marL="20574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5pPr>
      <a:lvl6pPr marL="25146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6pPr>
      <a:lvl7pPr marL="29718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7pPr>
      <a:lvl8pPr marL="3429000" indent="-228600" algn="l" defTabSz="914400" rtl="0" eaLnBrk="1" latinLnBrk="0" hangingPunct="1">
        <a:spcBef>
          <a:spcPct val="20000"/>
        </a:spcBef>
        <a:buFont typeface="Courier New" pitchFamily="49" charset="0"/>
        <a:buChar char="o"/>
        <a:defRPr sz="1600" kern="1200">
          <a:solidFill>
            <a:schemeClr val="tx1">
              <a:lumMod val="50000"/>
              <a:lumOff val="50000"/>
            </a:schemeClr>
          </a:solidFill>
          <a:latin typeface="+mj-lt"/>
          <a:ea typeface="+mn-ea"/>
          <a:cs typeface="+mn-cs"/>
        </a:defRPr>
      </a:lvl8pPr>
      <a:lvl9pPr marL="3886200" indent="-228600" algn="l" defTabSz="914400" rtl="0" eaLnBrk="1" latinLnBrk="0" hangingPunct="1">
        <a:spcBef>
          <a:spcPct val="20000"/>
        </a:spcBef>
        <a:buFont typeface="Arial" pitchFamily="34" charset="0"/>
        <a:buChar char="•"/>
        <a:defRPr sz="1600" kern="1200">
          <a:solidFill>
            <a:schemeClr val="tx1">
              <a:lumMod val="50000"/>
              <a:lumOff val="50000"/>
            </a:schemeClr>
          </a:solidFill>
          <a:latin typeface="+mj-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16.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8.jpeg"/><Relationship Id="rId1" Type="http://schemas.openxmlformats.org/officeDocument/2006/relationships/slideLayout" Target="../slideLayouts/slideLayout1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1.xml"/></Relationships>
</file>

<file path=ppt/slides/_rels/slide1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11.xml"/></Relationships>
</file>

<file path=ppt/slides/_rels/slide17.xml.rels><?xml version="1.0" encoding="UTF-8" standalone="yes"?>
<Relationships xmlns="http://schemas.openxmlformats.org/package/2006/relationships"><Relationship Id="rId3" Type="http://schemas.openxmlformats.org/officeDocument/2006/relationships/hyperlink" Target="http://www.bing.com/images/search?q=ho+chi+min&amp;view=detailv2&amp;&amp;id=3B4217CCDD23B5D8530BDC881DA104179E8A5ADE&amp;selectedIndex=0&amp;ccid=kvle3lPm&amp;simid=608002567962299895&amp;thid=OIP.M92f95ede53e6dceb94eb2f65d237d99co1" TargetMode="External"/><Relationship Id="rId2" Type="http://schemas.openxmlformats.org/officeDocument/2006/relationships/image" Target="../media/image33.png"/><Relationship Id="rId1" Type="http://schemas.openxmlformats.org/officeDocument/2006/relationships/slideLayout" Target="../slideLayouts/slideLayout111.xml"/><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11.xml"/></Relationships>
</file>

<file path=ppt/slides/_rels/slide19.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11.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22.xml"/></Relationships>
</file>

<file path=ppt/slides/_rels/slide23.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1.xml"/></Relationships>
</file>

<file path=ppt/slides/_rels/slide24.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22.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slideLayout" Target="../slideLayouts/slideLayout2.xml"/><Relationship Id="rId1" Type="http://schemas.openxmlformats.org/officeDocument/2006/relationships/tags" Target="../tags/tag1.xml"/></Relationships>
</file>

<file path=ppt/slides/_rels/slide2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5.xml"/></Relationships>
</file>

<file path=ppt/slides/_rels/slide27.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11.xml"/></Relationships>
</file>

<file path=ppt/slides/_rels/slide28.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11.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3.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slideLayout" Target="../slideLayouts/slideLayout25.xml"/><Relationship Id="rId1" Type="http://schemas.openxmlformats.org/officeDocument/2006/relationships/tags" Target="../tags/tag2.xml"/></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xml"/><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25.xml"/><Relationship Id="rId1" Type="http://schemas.openxmlformats.org/officeDocument/2006/relationships/tags" Target="../tags/tag3.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5.xml"/></Relationships>
</file>

<file path=ppt/slides/_rels/slide3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11.emf"/></Relationships>
</file>

<file path=ppt/slides/_rels/slide40.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56.xml"/></Relationships>
</file>

<file path=ppt/slides/_rels/slide4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39.xml"/><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4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156.xml"/></Relationships>
</file>

<file path=ppt/slides/_rels/slide47.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slideLayout" Target="../slideLayouts/slideLayout13.xml"/><Relationship Id="rId1" Type="http://schemas.openxmlformats.org/officeDocument/2006/relationships/tags" Target="../tags/tag5.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48.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image" Target="../media/image72.jpeg"/><Relationship Id="rId1" Type="http://schemas.openxmlformats.org/officeDocument/2006/relationships/slideLayout" Target="../slideLayouts/slideLayout71.xml"/></Relationships>
</file>

<file path=ppt/slides/_rels/slide4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0.xml"/></Relationships>
</file>

<file path=ppt/slides/_rels/slide5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75.jpeg"/><Relationship Id="rId1" Type="http://schemas.openxmlformats.org/officeDocument/2006/relationships/slideLayout" Target="../slideLayouts/slideLayout71.xml"/><Relationship Id="rId4" Type="http://schemas.openxmlformats.org/officeDocument/2006/relationships/image" Target="../media/image76.png"/></Relationships>
</file>

<file path=ppt/slides/_rels/slide51.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87.xml"/><Relationship Id="rId4" Type="http://schemas.openxmlformats.org/officeDocument/2006/relationships/image" Target="../media/image77.jpeg"/></Relationships>
</file>

<file path=ppt/slides/_rels/slide52.xml.rels><?xml version="1.0" encoding="UTF-8" standalone="yes"?>
<Relationships xmlns="http://schemas.openxmlformats.org/package/2006/relationships"><Relationship Id="rId3" Type="http://schemas.openxmlformats.org/officeDocument/2006/relationships/image" Target="../media/image79.jpeg"/><Relationship Id="rId7" Type="http://schemas.openxmlformats.org/officeDocument/2006/relationships/image" Target="../media/image83.jpeg"/><Relationship Id="rId2" Type="http://schemas.openxmlformats.org/officeDocument/2006/relationships/image" Target="../media/image78.jpeg"/><Relationship Id="rId1" Type="http://schemas.openxmlformats.org/officeDocument/2006/relationships/slideLayout" Target="../slideLayouts/slideLayout144.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53.xml.rels><?xml version="1.0" encoding="UTF-8" standalone="yes"?>
<Relationships xmlns="http://schemas.openxmlformats.org/package/2006/relationships"><Relationship Id="rId8" Type="http://schemas.openxmlformats.org/officeDocument/2006/relationships/image" Target="../media/image90.emf"/><Relationship Id="rId3" Type="http://schemas.openxmlformats.org/officeDocument/2006/relationships/image" Target="../media/image85.jpeg"/><Relationship Id="rId7" Type="http://schemas.openxmlformats.org/officeDocument/2006/relationships/image" Target="../media/image89.jpeg"/><Relationship Id="rId2" Type="http://schemas.openxmlformats.org/officeDocument/2006/relationships/image" Target="../media/image84.jpeg"/><Relationship Id="rId1" Type="http://schemas.openxmlformats.org/officeDocument/2006/relationships/slideLayout" Target="../slideLayouts/slideLayout71.xml"/><Relationship Id="rId6" Type="http://schemas.openxmlformats.org/officeDocument/2006/relationships/image" Target="../media/image88.jpeg"/><Relationship Id="rId5" Type="http://schemas.openxmlformats.org/officeDocument/2006/relationships/image" Target="../media/image87.jpeg"/><Relationship Id="rId10" Type="http://schemas.openxmlformats.org/officeDocument/2006/relationships/image" Target="../media/image92.png"/><Relationship Id="rId4" Type="http://schemas.openxmlformats.org/officeDocument/2006/relationships/image" Target="../media/image86.jpeg"/><Relationship Id="rId9" Type="http://schemas.openxmlformats.org/officeDocument/2006/relationships/image" Target="../media/image91.jpeg"/></Relationships>
</file>

<file path=ppt/slides/_rels/slide54.xml.rels><?xml version="1.0" encoding="UTF-8" standalone="yes"?>
<Relationships xmlns="http://schemas.openxmlformats.org/package/2006/relationships"><Relationship Id="rId8" Type="http://schemas.openxmlformats.org/officeDocument/2006/relationships/image" Target="../media/image97.emf"/><Relationship Id="rId3" Type="http://schemas.openxmlformats.org/officeDocument/2006/relationships/image" Target="../media/image93.emf"/><Relationship Id="rId7" Type="http://schemas.openxmlformats.org/officeDocument/2006/relationships/chart" Target="../charts/chart5.xml"/><Relationship Id="rId2" Type="http://schemas.openxmlformats.org/officeDocument/2006/relationships/image" Target="../media/image84.jpeg"/><Relationship Id="rId1" Type="http://schemas.openxmlformats.org/officeDocument/2006/relationships/slideLayout" Target="../slideLayouts/slideLayout71.xml"/><Relationship Id="rId6" Type="http://schemas.openxmlformats.org/officeDocument/2006/relationships/image" Target="../media/image96.emf"/><Relationship Id="rId5" Type="http://schemas.openxmlformats.org/officeDocument/2006/relationships/image" Target="../media/image95.jpeg"/><Relationship Id="rId4" Type="http://schemas.openxmlformats.org/officeDocument/2006/relationships/image" Target="../media/image94.jpeg"/></Relationships>
</file>

<file path=ppt/slides/_rels/slide55.xml.rels><?xml version="1.0" encoding="UTF-8" standalone="yes"?>
<Relationships xmlns="http://schemas.openxmlformats.org/package/2006/relationships"><Relationship Id="rId8" Type="http://schemas.openxmlformats.org/officeDocument/2006/relationships/image" Target="../media/image82.jpeg"/><Relationship Id="rId3" Type="http://schemas.openxmlformats.org/officeDocument/2006/relationships/image" Target="../media/image98.jpeg"/><Relationship Id="rId7" Type="http://schemas.openxmlformats.org/officeDocument/2006/relationships/image" Target="../media/image102.jpeg"/><Relationship Id="rId2" Type="http://schemas.openxmlformats.org/officeDocument/2006/relationships/image" Target="../media/image84.jpeg"/><Relationship Id="rId1" Type="http://schemas.openxmlformats.org/officeDocument/2006/relationships/slideLayout" Target="../slideLayouts/slideLayout71.xml"/><Relationship Id="rId6" Type="http://schemas.openxmlformats.org/officeDocument/2006/relationships/image" Target="../media/image101.jpeg"/><Relationship Id="rId5" Type="http://schemas.openxmlformats.org/officeDocument/2006/relationships/image" Target="../media/image100.jpeg"/><Relationship Id="rId10" Type="http://schemas.openxmlformats.org/officeDocument/2006/relationships/image" Target="../media/image104.jpeg"/><Relationship Id="rId4" Type="http://schemas.openxmlformats.org/officeDocument/2006/relationships/image" Target="../media/image99.jpeg"/><Relationship Id="rId9" Type="http://schemas.openxmlformats.org/officeDocument/2006/relationships/image" Target="../media/image103.jpeg"/></Relationships>
</file>

<file path=ppt/slides/_rels/slide56.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48.xml"/></Relationships>
</file>

<file path=ppt/slides/_rels/slide5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3.xml"/><Relationship Id="rId1" Type="http://schemas.openxmlformats.org/officeDocument/2006/relationships/slideLayout" Target="../slideLayouts/slideLayout156.xml"/></Relationships>
</file>

<file path=ppt/slides/_rels/slide58.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76.xml"/></Relationships>
</file>

<file path=ppt/slides/_rels/slide5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53.xml"/></Relationships>
</file>

<file path=ppt/slides/_rels/slide6.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2" Type="http://schemas.openxmlformats.org/officeDocument/2006/relationships/image" Target="../media/image13.jpeg"/><Relationship Id="rId1" Type="http://schemas.openxmlformats.org/officeDocument/2006/relationships/slideLayout" Target="../slideLayouts/slideLayout71.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gif"/><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s>
</file>

<file path=ppt/slides/_rels/slide60.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4.xml"/><Relationship Id="rId1" Type="http://schemas.openxmlformats.org/officeDocument/2006/relationships/slideLayout" Target="../slideLayouts/slideLayout48.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jpeg"/></Relationships>
</file>

<file path=ppt/slides/_rels/slide61.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5.xml"/><Relationship Id="rId1" Type="http://schemas.openxmlformats.org/officeDocument/2006/relationships/slideLayout" Target="../slideLayouts/slideLayout48.xml"/><Relationship Id="rId4" Type="http://schemas.openxmlformats.org/officeDocument/2006/relationships/image" Target="../media/image114.jpeg"/></Relationships>
</file>

<file path=ppt/slides/_rels/slide6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48.xml"/></Relationships>
</file>

<file path=ppt/slides/_rels/slide63.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0.jpeg"/><Relationship Id="rId2" Type="http://schemas.openxmlformats.org/officeDocument/2006/relationships/image" Target="../media/image116.png"/><Relationship Id="rId1" Type="http://schemas.openxmlformats.org/officeDocument/2006/relationships/slideLayout" Target="../slideLayouts/slideLayout71.xml"/><Relationship Id="rId6" Type="http://schemas.openxmlformats.org/officeDocument/2006/relationships/image" Target="../media/image119.gif"/><Relationship Id="rId5" Type="http://schemas.openxmlformats.org/officeDocument/2006/relationships/image" Target="../media/image118.jpeg"/><Relationship Id="rId4" Type="http://schemas.openxmlformats.org/officeDocument/2006/relationships/image" Target="../media/image67.jpeg"/></Relationships>
</file>

<file path=ppt/slides/_rels/slide6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6.xml"/><Relationship Id="rId1" Type="http://schemas.openxmlformats.org/officeDocument/2006/relationships/slideLayout" Target="../slideLayouts/slideLayout100.xml"/></Relationships>
</file>

<file path=ppt/slides/_rels/slide65.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7.xml"/><Relationship Id="rId1" Type="http://schemas.openxmlformats.org/officeDocument/2006/relationships/slideLayout" Target="../slideLayouts/slideLayout100.xml"/></Relationships>
</file>

<file path=ppt/slides/_rels/slide66.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image" Target="../media/image123.jpeg"/><Relationship Id="rId7" Type="http://schemas.openxmlformats.org/officeDocument/2006/relationships/image" Target="../media/image127.png"/><Relationship Id="rId12" Type="http://schemas.openxmlformats.org/officeDocument/2006/relationships/image" Target="../media/image132.png"/><Relationship Id="rId2" Type="http://schemas.openxmlformats.org/officeDocument/2006/relationships/notesSlide" Target="../notesSlides/notesSlide8.xml"/><Relationship Id="rId1" Type="http://schemas.openxmlformats.org/officeDocument/2006/relationships/slideLayout" Target="../slideLayouts/slideLayout71.xml"/><Relationship Id="rId6" Type="http://schemas.openxmlformats.org/officeDocument/2006/relationships/image" Target="../media/image126.jpeg"/><Relationship Id="rId11" Type="http://schemas.openxmlformats.org/officeDocument/2006/relationships/image" Target="../media/image131.png"/><Relationship Id="rId5" Type="http://schemas.openxmlformats.org/officeDocument/2006/relationships/image" Target="../media/image125.jpeg"/><Relationship Id="rId10" Type="http://schemas.openxmlformats.org/officeDocument/2006/relationships/image" Target="../media/image130.png"/><Relationship Id="rId4" Type="http://schemas.openxmlformats.org/officeDocument/2006/relationships/image" Target="../media/image124.jpeg"/><Relationship Id="rId9" Type="http://schemas.openxmlformats.org/officeDocument/2006/relationships/image" Target="../media/image129.png"/></Relationships>
</file>

<file path=ppt/slides/_rels/slide67.xml.rels><?xml version="1.0" encoding="UTF-8" standalone="yes"?>
<Relationships xmlns="http://schemas.openxmlformats.org/package/2006/relationships"><Relationship Id="rId8" Type="http://schemas.openxmlformats.org/officeDocument/2006/relationships/image" Target="../media/image125.jpeg"/><Relationship Id="rId3" Type="http://schemas.openxmlformats.org/officeDocument/2006/relationships/image" Target="../media/image127.png"/><Relationship Id="rId7" Type="http://schemas.openxmlformats.org/officeDocument/2006/relationships/image" Target="../media/image123.jpeg"/><Relationship Id="rId12" Type="http://schemas.openxmlformats.org/officeDocument/2006/relationships/image" Target="../media/image134.jpeg"/><Relationship Id="rId2" Type="http://schemas.openxmlformats.org/officeDocument/2006/relationships/notesSlide" Target="../notesSlides/notesSlide9.xml"/><Relationship Id="rId1" Type="http://schemas.openxmlformats.org/officeDocument/2006/relationships/slideLayout" Target="../slideLayouts/slideLayout71.xml"/><Relationship Id="rId6" Type="http://schemas.openxmlformats.org/officeDocument/2006/relationships/image" Target="../media/image129.png"/><Relationship Id="rId11" Type="http://schemas.openxmlformats.org/officeDocument/2006/relationships/image" Target="../media/image133.jpeg"/><Relationship Id="rId5" Type="http://schemas.openxmlformats.org/officeDocument/2006/relationships/image" Target="../media/image128.png"/><Relationship Id="rId10" Type="http://schemas.openxmlformats.org/officeDocument/2006/relationships/image" Target="../media/image124.jpeg"/><Relationship Id="rId4" Type="http://schemas.openxmlformats.org/officeDocument/2006/relationships/image" Target="../media/image130.png"/><Relationship Id="rId9" Type="http://schemas.openxmlformats.org/officeDocument/2006/relationships/image" Target="../media/image126.jpeg"/></Relationships>
</file>

<file path=ppt/slides/_rels/slide68.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0.xml"/><Relationship Id="rId1" Type="http://schemas.openxmlformats.org/officeDocument/2006/relationships/slideLayout" Target="../slideLayouts/slideLayout100.xml"/><Relationship Id="rId4" Type="http://schemas.openxmlformats.org/officeDocument/2006/relationships/image" Target="../media/image136.jpeg"/></Relationships>
</file>

<file path=ppt/slides/_rels/slide69.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1.xml"/><Relationship Id="rId1" Type="http://schemas.openxmlformats.org/officeDocument/2006/relationships/slideLayout" Target="../slideLayouts/slideLayout100.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12.xml"/><Relationship Id="rId1" Type="http://schemas.openxmlformats.org/officeDocument/2006/relationships/slideLayout" Target="../slideLayouts/slideLayout100.xml"/></Relationships>
</file>

<file path=ppt/slides/_rels/slide71.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image" Target="../media/image137.emf"/><Relationship Id="rId1" Type="http://schemas.openxmlformats.org/officeDocument/2006/relationships/slideLayout" Target="../slideLayouts/slideLayout100.xml"/></Relationships>
</file>

<file path=ppt/slides/_rels/slide72.xml.rels><?xml version="1.0" encoding="UTF-8" standalone="yes"?>
<Relationships xmlns="http://schemas.openxmlformats.org/package/2006/relationships"><Relationship Id="rId2" Type="http://schemas.openxmlformats.org/officeDocument/2006/relationships/image" Target="../media/image139.emf"/><Relationship Id="rId1" Type="http://schemas.openxmlformats.org/officeDocument/2006/relationships/slideLayout" Target="../slideLayouts/slideLayout100.xml"/></Relationships>
</file>

<file path=ppt/slides/_rels/slide73.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00.xml"/></Relationships>
</file>

<file path=ppt/slides/_rels/slide74.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notesSlide" Target="../notesSlides/notesSlide13.xml"/><Relationship Id="rId1" Type="http://schemas.openxmlformats.org/officeDocument/2006/relationships/slideLayout" Target="../slideLayouts/slideLayout100.xml"/></Relationships>
</file>

<file path=ppt/slides/_rels/slide7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14.xml"/><Relationship Id="rId1" Type="http://schemas.openxmlformats.org/officeDocument/2006/relationships/slideLayout" Target="../slideLayouts/slideLayout71.xml"/><Relationship Id="rId6" Type="http://schemas.openxmlformats.org/officeDocument/2006/relationships/image" Target="../media/image144.jpeg"/><Relationship Id="rId5" Type="http://schemas.openxmlformats.org/officeDocument/2006/relationships/image" Target="../media/image143.jpeg"/><Relationship Id="rId4" Type="http://schemas.openxmlformats.org/officeDocument/2006/relationships/image" Target="../media/image142.jpeg"/></Relationships>
</file>

<file path=ppt/slides/_rels/slide76.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5.xml"/><Relationship Id="rId1" Type="http://schemas.openxmlformats.org/officeDocument/2006/relationships/slideLayout" Target="../slideLayouts/slideLayout100.xml"/></Relationships>
</file>

<file path=ppt/slides/_rels/slide7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6.xml"/><Relationship Id="rId1" Type="http://schemas.openxmlformats.org/officeDocument/2006/relationships/slideLayout" Target="../slideLayouts/slideLayout100.xml"/></Relationships>
</file>

<file path=ppt/slides/_rels/slide7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17.xml"/><Relationship Id="rId1" Type="http://schemas.openxmlformats.org/officeDocument/2006/relationships/slideLayout" Target="../slideLayouts/slideLayout100.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00.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00.xml"/></Relationships>
</file>

<file path=ppt/slides/_rels/slide81.xml.rels><?xml version="1.0" encoding="UTF-8" standalone="yes"?>
<Relationships xmlns="http://schemas.openxmlformats.org/package/2006/relationships"><Relationship Id="rId2" Type="http://schemas.openxmlformats.org/officeDocument/2006/relationships/image" Target="../media/image145.JPG"/><Relationship Id="rId1" Type="http://schemas.openxmlformats.org/officeDocument/2006/relationships/slideLayout" Target="../slideLayouts/slideLayout48.xml"/></Relationships>
</file>

<file path=ppt/slides/_rels/slide82.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33.xml"/></Relationships>
</file>

<file path=ppt/slides/_rels/slide83.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image" Target="../media/image146.emf"/><Relationship Id="rId1" Type="http://schemas.openxmlformats.org/officeDocument/2006/relationships/slideLayout" Target="../slideLayouts/slideLayout156.xml"/><Relationship Id="rId6" Type="http://schemas.openxmlformats.org/officeDocument/2006/relationships/image" Target="../media/image150.jpeg"/><Relationship Id="rId5" Type="http://schemas.openxmlformats.org/officeDocument/2006/relationships/image" Target="../media/image149.jpeg"/><Relationship Id="rId4" Type="http://schemas.openxmlformats.org/officeDocument/2006/relationships/image" Target="../media/image148.jpeg"/></Relationships>
</file>

<file path=ppt/slides/_rels/slide84.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133.xml"/></Relationships>
</file>

<file path=ppt/slides/_rels/slide85.xml.rels><?xml version="1.0" encoding="UTF-8" standalone="yes"?>
<Relationships xmlns="http://schemas.openxmlformats.org/package/2006/relationships"><Relationship Id="rId3" Type="http://schemas.openxmlformats.org/officeDocument/2006/relationships/image" Target="../media/image153.emf"/><Relationship Id="rId2" Type="http://schemas.openxmlformats.org/officeDocument/2006/relationships/image" Target="../media/image152.emf"/><Relationship Id="rId1" Type="http://schemas.openxmlformats.org/officeDocument/2006/relationships/slideLayout" Target="../slideLayouts/slideLayout133.xml"/></Relationships>
</file>

<file path=ppt/slides/_rels/slide8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emf"/><Relationship Id="rId1" Type="http://schemas.openxmlformats.org/officeDocument/2006/relationships/slideLayout" Target="../slideLayouts/slideLayout156.xml"/></Relationships>
</file>

<file path=ppt/slides/_rels/slide87.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133.xml"/></Relationships>
</file>

<file path=ppt/slides/_rels/slide88.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133.xml"/></Relationships>
</file>

<file path=ppt/slides/_rels/slide89.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178.xml"/></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158.jpeg"/><Relationship Id="rId1" Type="http://schemas.openxmlformats.org/officeDocument/2006/relationships/slideLayout" Target="../slideLayouts/slideLayout167.xml"/><Relationship Id="rId4" Type="http://schemas.openxmlformats.org/officeDocument/2006/relationships/image" Target="../media/image159.jpeg"/></Relationships>
</file>

<file path=ppt/slides/_rels/slide9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jpeg"/><Relationship Id="rId1" Type="http://schemas.openxmlformats.org/officeDocument/2006/relationships/slideLayout" Target="../slideLayouts/slideLayout71.xml"/></Relationships>
</file>

<file path=ppt/slides/_rels/slide92.xml.rels><?xml version="1.0" encoding="UTF-8" standalone="yes"?>
<Relationships xmlns="http://schemas.openxmlformats.org/package/2006/relationships"><Relationship Id="rId8" Type="http://schemas.openxmlformats.org/officeDocument/2006/relationships/image" Target="../media/image167.jpeg"/><Relationship Id="rId13" Type="http://schemas.openxmlformats.org/officeDocument/2006/relationships/image" Target="../media/image172.png"/><Relationship Id="rId3" Type="http://schemas.openxmlformats.org/officeDocument/2006/relationships/image" Target="../media/image162.jpg"/><Relationship Id="rId7" Type="http://schemas.openxmlformats.org/officeDocument/2006/relationships/image" Target="../media/image166.png"/><Relationship Id="rId12" Type="http://schemas.openxmlformats.org/officeDocument/2006/relationships/image" Target="../media/image171.jpg"/><Relationship Id="rId17" Type="http://schemas.openxmlformats.org/officeDocument/2006/relationships/image" Target="../media/image176.png"/><Relationship Id="rId2" Type="http://schemas.openxmlformats.org/officeDocument/2006/relationships/notesSlide" Target="../notesSlides/notesSlide20.xml"/><Relationship Id="rId16" Type="http://schemas.openxmlformats.org/officeDocument/2006/relationships/image" Target="../media/image175.jpeg"/><Relationship Id="rId1" Type="http://schemas.openxmlformats.org/officeDocument/2006/relationships/slideLayout" Target="../slideLayouts/slideLayout100.xml"/><Relationship Id="rId6" Type="http://schemas.openxmlformats.org/officeDocument/2006/relationships/image" Target="../media/image165.jpeg"/><Relationship Id="rId11" Type="http://schemas.openxmlformats.org/officeDocument/2006/relationships/image" Target="../media/image170.png"/><Relationship Id="rId5" Type="http://schemas.openxmlformats.org/officeDocument/2006/relationships/image" Target="../media/image164.jpeg"/><Relationship Id="rId15" Type="http://schemas.openxmlformats.org/officeDocument/2006/relationships/image" Target="../media/image174.png"/><Relationship Id="rId10" Type="http://schemas.openxmlformats.org/officeDocument/2006/relationships/image" Target="../media/image169.png"/><Relationship Id="rId4" Type="http://schemas.openxmlformats.org/officeDocument/2006/relationships/image" Target="../media/image163.png"/><Relationship Id="rId9" Type="http://schemas.openxmlformats.org/officeDocument/2006/relationships/image" Target="../media/image168.png"/><Relationship Id="rId14" Type="http://schemas.openxmlformats.org/officeDocument/2006/relationships/image" Target="../media/image17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p:cNvSpPr>
            <a:spLocks noGrp="1" noChangeArrowheads="1"/>
          </p:cNvSpPr>
          <p:nvPr>
            <p:ph type="ctrTitle"/>
          </p:nvPr>
        </p:nvSpPr>
        <p:spPr>
          <a:xfrm>
            <a:off x="685800" y="685800"/>
            <a:ext cx="7772400" cy="2743200"/>
          </a:xfrm>
        </p:spPr>
        <p:txBody>
          <a:bodyPr/>
          <a:lstStyle/>
          <a:p>
            <a:pPr eaLnBrk="1" hangingPunct="1"/>
            <a:r>
              <a:rPr lang="en-US" i="1" dirty="0" smtClean="0">
                <a:latin typeface="Arial" pitchFamily="34" charset="0"/>
                <a:cs typeface="Arial" pitchFamily="34" charset="0"/>
              </a:rPr>
              <a:t>Transferring Local Knowledge into Science, Management, and Sage-grouse Conservation Policy</a:t>
            </a:r>
            <a:endParaRPr lang="en-US" altLang="en-US" dirty="0" smtClean="0">
              <a:latin typeface="Arial" charset="0"/>
              <a:cs typeface="Arial" charset="0"/>
            </a:endParaRPr>
          </a:p>
        </p:txBody>
      </p:sp>
      <p:sp>
        <p:nvSpPr>
          <p:cNvPr id="118787" name="Rectangle 3"/>
          <p:cNvSpPr>
            <a:spLocks noGrp="1" noChangeArrowheads="1"/>
          </p:cNvSpPr>
          <p:nvPr>
            <p:ph type="subTitle" idx="1"/>
          </p:nvPr>
        </p:nvSpPr>
        <p:spPr>
          <a:xfrm>
            <a:off x="1371600" y="3886200"/>
            <a:ext cx="6400800" cy="1981200"/>
          </a:xfrm>
        </p:spPr>
        <p:txBody>
          <a:bodyPr/>
          <a:lstStyle/>
          <a:p>
            <a:pPr eaLnBrk="1" hangingPunct="1"/>
            <a:endParaRPr lang="en-US" altLang="en-US" smtClean="0">
              <a:latin typeface="Arial" charset="0"/>
              <a:cs typeface="Arial" charset="0"/>
            </a:endParaRPr>
          </a:p>
          <a:p>
            <a:pPr eaLnBrk="1" hangingPunct="1"/>
            <a:endParaRPr lang="en-US" altLang="en-US" smtClean="0">
              <a:latin typeface="Arial" charset="0"/>
              <a:cs typeface="Arial" charset="0"/>
            </a:endParaRPr>
          </a:p>
          <a:p>
            <a:pPr eaLnBrk="1" hangingPunct="1"/>
            <a:r>
              <a:rPr lang="en-US" altLang="en-US" smtClean="0">
                <a:latin typeface="Arial" charset="0"/>
                <a:cs typeface="Arial" charset="0"/>
              </a:rPr>
              <a:t>“If it’s not good for the community its not good for wildlife “</a:t>
            </a:r>
          </a:p>
          <a:p>
            <a:pPr eaLnBrk="1" hangingPunct="1"/>
            <a:endParaRPr lang="en-US" altLang="en-US" smtClean="0">
              <a:latin typeface="Arial" charset="0"/>
              <a:cs typeface="Arial" charset="0"/>
            </a:endParaRPr>
          </a:p>
          <a:p>
            <a:pPr eaLnBrk="1" hangingPunct="1"/>
            <a:endParaRPr lang="en-US" altLang="en-US" smtClean="0">
              <a:latin typeface="Arial" charset="0"/>
              <a:cs typeface="Arial" charset="0"/>
            </a:endParaRPr>
          </a:p>
        </p:txBody>
      </p:sp>
      <p:pic>
        <p:nvPicPr>
          <p:cNvPr id="118788"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3657600"/>
            <a:ext cx="4572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789"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000750"/>
            <a:ext cx="2971800"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thruBlk="1"/>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100" name="Picture 4" descr="http://www.outsidethebeltway.com/wp-content/uploads/2010/10/Iraqwmd.jpg"/>
          <p:cNvPicPr>
            <a:picLocks noGrp="1" noChangeAspect="1" noChangeArrowheads="1"/>
          </p:cNvPicPr>
          <p:nvPr>
            <p:ph idx="1"/>
          </p:nvPr>
        </p:nvPicPr>
        <p:blipFill>
          <a:blip r:embed="rId2" cstate="print"/>
          <a:srcRect/>
          <a:stretch>
            <a:fillRect/>
          </a:stretch>
        </p:blipFill>
        <p:spPr bwMode="auto">
          <a:xfrm>
            <a:off x="381000" y="381000"/>
            <a:ext cx="8382000" cy="6248400"/>
          </a:xfrm>
          <a:prstGeom prst="rect">
            <a:avLst/>
          </a:prstGeom>
          <a:noFill/>
        </p:spPr>
      </p:pic>
    </p:spTree>
  </p:cSld>
  <p:clrMapOvr>
    <a:masterClrMapping/>
  </p:clrMapOvr>
  <p:transition spd="slow">
    <p:fade thruBlk="1"/>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04_06_iraq_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51200" y="-1152525"/>
            <a:ext cx="15646400" cy="916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Content Placeholder 3" descr="messmersolder295.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457200" y="381000"/>
            <a:ext cx="8229600" cy="6096000"/>
          </a:xfrm>
        </p:spPr>
      </p:pic>
    </p:spTree>
  </p:cSld>
  <p:clrMapOvr>
    <a:masterClrMapping/>
  </p:clrMapOvr>
  <p:transition spd="slow">
    <p:fade thruBlk="1"/>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1000" y="304800"/>
            <a:ext cx="8534400" cy="4171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4147" name="Rectangle 1"/>
          <p:cNvSpPr>
            <a:spLocks noChangeArrowheads="1"/>
          </p:cNvSpPr>
          <p:nvPr/>
        </p:nvSpPr>
        <p:spPr bwMode="auto">
          <a:xfrm>
            <a:off x="533400" y="4953021"/>
            <a:ext cx="34290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dirty="0">
                <a:solidFill>
                  <a:srgbClr val="000000"/>
                </a:solidFill>
                <a:latin typeface="Arial" charset="0"/>
                <a:cs typeface="Arial" charset="0"/>
              </a:rPr>
              <a:t>“No bastard ever won a war by dying for  his country……”</a:t>
            </a:r>
          </a:p>
        </p:txBody>
      </p:sp>
      <p:sp>
        <p:nvSpPr>
          <p:cNvPr id="134148" name="Rectangle 2"/>
          <p:cNvSpPr>
            <a:spLocks noChangeArrowheads="1"/>
          </p:cNvSpPr>
          <p:nvPr/>
        </p:nvSpPr>
        <p:spPr bwMode="auto">
          <a:xfrm>
            <a:off x="4648200" y="4953021"/>
            <a:ext cx="403860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itchFamily="18" charset="0"/>
              </a:defRPr>
            </a:lvl1pPr>
            <a:lvl2pPr marL="742950" indent="-285750" eaLnBrk="0" hangingPunct="0">
              <a:defRPr sz="2400">
                <a:solidFill>
                  <a:schemeClr val="tx1"/>
                </a:solidFill>
                <a:latin typeface="Times New Roman" pitchFamily="18" charset="0"/>
              </a:defRPr>
            </a:lvl2pPr>
            <a:lvl3pPr marL="1143000" indent="-228600" eaLnBrk="0" hangingPunct="0">
              <a:defRPr sz="2400">
                <a:solidFill>
                  <a:schemeClr val="tx1"/>
                </a:solidFill>
                <a:latin typeface="Times New Roman" pitchFamily="18" charset="0"/>
              </a:defRPr>
            </a:lvl3pPr>
            <a:lvl4pPr marL="1600200" indent="-228600" eaLnBrk="0" hangingPunct="0">
              <a:defRPr sz="2400">
                <a:solidFill>
                  <a:schemeClr val="tx1"/>
                </a:solidFill>
                <a:latin typeface="Times New Roman" pitchFamily="18" charset="0"/>
              </a:defRPr>
            </a:lvl4pPr>
            <a:lvl5pPr marL="2057400" indent="-228600" eaLnBrk="0" hangingPunct="0">
              <a:defRPr sz="2400">
                <a:solidFill>
                  <a:schemeClr val="tx1"/>
                </a:solidFill>
                <a:latin typeface="Times New Roman" pitchFamily="18" charset="0"/>
              </a:defRPr>
            </a:lvl5pPr>
            <a:lvl6pPr marL="2514600" indent="-228600" eaLnBrk="0" fontAlgn="base" hangingPunct="0">
              <a:spcBef>
                <a:spcPct val="0"/>
              </a:spcBef>
              <a:spcAft>
                <a:spcPct val="0"/>
              </a:spcAft>
              <a:defRPr sz="2400">
                <a:solidFill>
                  <a:schemeClr val="tx1"/>
                </a:solidFill>
                <a:latin typeface="Times New Roman" pitchFamily="18" charset="0"/>
              </a:defRPr>
            </a:lvl6pPr>
            <a:lvl7pPr marL="2971800" indent="-228600" eaLnBrk="0" fontAlgn="base" hangingPunct="0">
              <a:spcBef>
                <a:spcPct val="0"/>
              </a:spcBef>
              <a:spcAft>
                <a:spcPct val="0"/>
              </a:spcAft>
              <a:defRPr sz="2400">
                <a:solidFill>
                  <a:schemeClr val="tx1"/>
                </a:solidFill>
                <a:latin typeface="Times New Roman" pitchFamily="18" charset="0"/>
              </a:defRPr>
            </a:lvl7pPr>
            <a:lvl8pPr marL="3429000" indent="-228600" eaLnBrk="0" fontAlgn="base" hangingPunct="0">
              <a:spcBef>
                <a:spcPct val="0"/>
              </a:spcBef>
              <a:spcAft>
                <a:spcPct val="0"/>
              </a:spcAft>
              <a:defRPr sz="2400">
                <a:solidFill>
                  <a:schemeClr val="tx1"/>
                </a:solidFill>
                <a:latin typeface="Times New Roman" pitchFamily="18" charset="0"/>
              </a:defRPr>
            </a:lvl8pPr>
            <a:lvl9pPr marL="3886200" indent="-228600" eaLnBrk="0" fontAlgn="base" hangingPunct="0">
              <a:spcBef>
                <a:spcPct val="0"/>
              </a:spcBef>
              <a:spcAft>
                <a:spcPct val="0"/>
              </a:spcAft>
              <a:defRPr sz="2400">
                <a:solidFill>
                  <a:schemeClr val="tx1"/>
                </a:solidFill>
                <a:latin typeface="Times New Roman" pitchFamily="18" charset="0"/>
              </a:defRPr>
            </a:lvl9pPr>
          </a:lstStyle>
          <a:p>
            <a:pPr eaLnBrk="1" hangingPunct="1"/>
            <a:r>
              <a:rPr lang="en-US" altLang="en-US" dirty="0">
                <a:solidFill>
                  <a:srgbClr val="000000"/>
                </a:solidFill>
                <a:latin typeface="Arial" charset="0"/>
                <a:cs typeface="Arial" charset="0"/>
              </a:rPr>
              <a:t>“He won it by making some other poor dumb bastard die for theirs…..” </a:t>
            </a:r>
          </a:p>
        </p:txBody>
      </p:sp>
    </p:spTree>
    <p:extLst>
      <p:ext uri="{BB962C8B-B14F-4D97-AF65-F5344CB8AC3E}">
        <p14:creationId xmlns:p14="http://schemas.microsoft.com/office/powerpoint/2010/main" val="4067308094"/>
      </p:ext>
    </p:extLst>
  </p:cSld>
  <p:clrMapOvr>
    <a:masterClrMapping/>
  </p:clrMapOvr>
  <p:transition spd="slow">
    <p:fade thruBlk="1"/>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descr="04_06_iraq_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51200" y="-1152525"/>
            <a:ext cx="15646400" cy="916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1" name="Picture 3" descr="04_11_iraq_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49525" y="-1387475"/>
            <a:ext cx="14243050" cy="963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0256327"/>
      </p:ext>
    </p:extLst>
  </p:cSld>
  <p:clrMapOvr>
    <a:masterClrMapping/>
  </p:clrMapOvr>
  <p:transition spd="slow">
    <p:fade thruBlk="1"/>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itle 1"/>
          <p:cNvSpPr>
            <a:spLocks noGrp="1"/>
          </p:cNvSpPr>
          <p:nvPr>
            <p:ph type="title"/>
          </p:nvPr>
        </p:nvSpPr>
        <p:spPr/>
        <p:txBody>
          <a:bodyPr/>
          <a:lstStyle/>
          <a:p>
            <a:r>
              <a:rPr lang="en-US" altLang="en-US" smtClean="0">
                <a:latin typeface="Arial" charset="0"/>
                <a:cs typeface="Arial" charset="0"/>
              </a:rPr>
              <a:t>WAR ?</a:t>
            </a:r>
          </a:p>
        </p:txBody>
      </p:sp>
      <p:sp>
        <p:nvSpPr>
          <p:cNvPr id="136195" name="Content Placeholder 2"/>
          <p:cNvSpPr>
            <a:spLocks noGrp="1"/>
          </p:cNvSpPr>
          <p:nvPr>
            <p:ph idx="1"/>
          </p:nvPr>
        </p:nvSpPr>
        <p:spPr>
          <a:xfrm>
            <a:off x="685800" y="1676400"/>
            <a:ext cx="7772400" cy="4419600"/>
          </a:xfrm>
        </p:spPr>
        <p:txBody>
          <a:bodyPr/>
          <a:lstStyle/>
          <a:p>
            <a:pPr>
              <a:buFontTx/>
              <a:buNone/>
            </a:pPr>
            <a:endParaRPr lang="en-US" altLang="en-US" sz="4800" dirty="0" smtClean="0"/>
          </a:p>
          <a:p>
            <a:pPr marL="342900" lvl="1" indent="-342900">
              <a:buFontTx/>
              <a:buNone/>
            </a:pPr>
            <a:r>
              <a:rPr lang="en-US" altLang="en-US" sz="4800" dirty="0" smtClean="0">
                <a:latin typeface="Arial" charset="0"/>
                <a:cs typeface="Arial" charset="0"/>
              </a:rPr>
              <a:t>“a sustained effort to deal with or end a particular unpleasant or undesirable situation or condition.”</a:t>
            </a:r>
          </a:p>
          <a:p>
            <a:endParaRPr lang="en-US" altLang="en-US" dirty="0" smtClean="0"/>
          </a:p>
        </p:txBody>
      </p:sp>
    </p:spTree>
    <p:extLst>
      <p:ext uri="{BB962C8B-B14F-4D97-AF65-F5344CB8AC3E}">
        <p14:creationId xmlns:p14="http://schemas.microsoft.com/office/powerpoint/2010/main" val="1531775720"/>
      </p:ext>
    </p:extLst>
  </p:cSld>
  <p:clrMapOvr>
    <a:masterClrMapping/>
  </p:clrMapOvr>
  <p:transition spd="slow">
    <p:fade thruBlk="1"/>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itle 1"/>
          <p:cNvSpPr>
            <a:spLocks noGrp="1"/>
          </p:cNvSpPr>
          <p:nvPr>
            <p:ph type="title"/>
          </p:nvPr>
        </p:nvSpPr>
        <p:spPr/>
        <p:txBody>
          <a:bodyPr/>
          <a:lstStyle/>
          <a:p>
            <a:endParaRPr lang="en-US" altLang="en-US" smtClean="0"/>
          </a:p>
        </p:txBody>
      </p:sp>
      <p:pic>
        <p:nvPicPr>
          <p:cNvPr id="137219"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81000" y="304800"/>
            <a:ext cx="8382000" cy="6248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1996193"/>
      </p:ext>
    </p:extLst>
  </p:cSld>
  <p:clrMapOvr>
    <a:masterClrMapping/>
  </p:clrMapOvr>
  <p:transition spd="slow">
    <p:fade thruBlk="1"/>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9661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3500438" y="2609850"/>
            <a:ext cx="2143125" cy="2857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6612" name="Picture 4" descr="http://tse1.mm.bing.net/th?&amp;id=OIP.M92f95ede53e6dceb94eb2f65d237d99co1&amp;w=225&amp;h=300&amp;c=0&amp;pid=1.9&amp;rs=0&amp;p=0&amp;r=0">
            <a:hlinkClick r:id="rId3"/>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304800"/>
            <a:ext cx="8610600"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7064447"/>
      </p:ext>
    </p:extLst>
  </p:cSld>
  <p:clrMapOvr>
    <a:masterClrMapping/>
  </p:clrMapOvr>
  <p:transition spd="slow">
    <p:fade thruBlk="1"/>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2274" name="Picture 2" descr="C:\Users\A00017588\Pictures\vietnam-war-helicopters-1140x748.jpg"/>
          <p:cNvPicPr>
            <a:picLocks noGrp="1" noChangeAspect="1" noChangeArrowheads="1"/>
          </p:cNvPicPr>
          <p:nvPr>
            <p:ph idx="1"/>
          </p:nvPr>
        </p:nvPicPr>
        <p:blipFill>
          <a:blip r:embed="rId2" cstate="print"/>
          <a:srcRect/>
          <a:stretch>
            <a:fillRect/>
          </a:stretch>
        </p:blipFill>
        <p:spPr bwMode="auto">
          <a:xfrm>
            <a:off x="457200" y="228600"/>
            <a:ext cx="8229600" cy="6400800"/>
          </a:xfrm>
          <a:prstGeom prst="rect">
            <a:avLst/>
          </a:prstGeom>
          <a:noFill/>
        </p:spPr>
      </p:pic>
    </p:spTree>
    <p:extLst>
      <p:ext uri="{BB962C8B-B14F-4D97-AF65-F5344CB8AC3E}">
        <p14:creationId xmlns:p14="http://schemas.microsoft.com/office/powerpoint/2010/main" val="3763184245"/>
      </p:ext>
    </p:extLst>
  </p:cSld>
  <p:clrMapOvr>
    <a:masterClrMapping/>
  </p:clrMapOvr>
  <p:transition spd="slow">
    <p:fade thruBlk="1"/>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3298" name="Picture 2" descr="C:\Users\A00017588\Pictures\military+coffins+.jpg"/>
          <p:cNvPicPr>
            <a:picLocks noGrp="1" noChangeAspect="1" noChangeArrowheads="1"/>
          </p:cNvPicPr>
          <p:nvPr>
            <p:ph idx="1"/>
          </p:nvPr>
        </p:nvPicPr>
        <p:blipFill>
          <a:blip r:embed="rId2" cstate="print"/>
          <a:srcRect/>
          <a:stretch>
            <a:fillRect/>
          </a:stretch>
        </p:blipFill>
        <p:spPr bwMode="auto">
          <a:xfrm>
            <a:off x="381000" y="304800"/>
            <a:ext cx="8382000" cy="6248400"/>
          </a:xfrm>
          <a:prstGeom prst="rect">
            <a:avLst/>
          </a:prstGeom>
          <a:noFill/>
        </p:spPr>
      </p:pic>
    </p:spTree>
    <p:extLst>
      <p:ext uri="{BB962C8B-B14F-4D97-AF65-F5344CB8AC3E}">
        <p14:creationId xmlns:p14="http://schemas.microsoft.com/office/powerpoint/2010/main" val="1627203496"/>
      </p:ext>
    </p:extLst>
  </p:cSld>
  <p:clrMapOvr>
    <a:masterClrMapping/>
  </p:clrMapOvr>
  <p:transition spd="slow">
    <p:fade thruBlk="1"/>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1026" name="Picture 2" descr="C:\Users\A00017588\Pictures\UtahStateUniv1.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spd="slow">
    <p:fade thruBlk="1"/>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p:txBody>
          <a:bodyPr/>
          <a:lstStyle/>
          <a:p>
            <a:endParaRPr lang="en-US" altLang="en-US" smtClean="0"/>
          </a:p>
        </p:txBody>
      </p:sp>
      <p:pic>
        <p:nvPicPr>
          <p:cNvPr id="138243"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457200" y="457200"/>
            <a:ext cx="8305800" cy="5943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741604"/>
      </p:ext>
    </p:extLst>
  </p:cSld>
  <p:clrMapOvr>
    <a:masterClrMapping/>
  </p:clrMapOvr>
  <p:transition spd="slow">
    <p:fade thruBlk="1"/>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57200" y="1981200"/>
            <a:ext cx="8458200" cy="4154984"/>
          </a:xfrm>
          <a:prstGeom prst="rect">
            <a:avLst/>
          </a:prstGeom>
        </p:spPr>
        <p:txBody>
          <a:bodyPr wrap="square">
            <a:spAutoFit/>
          </a:bodyPr>
          <a:lstStyle/>
          <a:p>
            <a:r>
              <a:rPr lang="en-US" sz="4000" dirty="0" smtClean="0">
                <a:latin typeface="Arial" pitchFamily="34" charset="0"/>
                <a:cs typeface="Arial" pitchFamily="34" charset="0"/>
              </a:rPr>
              <a:t>“… each year, </a:t>
            </a:r>
            <a:r>
              <a:rPr lang="en-US" sz="4000" b="1" dirty="0" smtClean="0">
                <a:latin typeface="Arial" pitchFamily="34" charset="0"/>
                <a:cs typeface="Arial" pitchFamily="34" charset="0"/>
              </a:rPr>
              <a:t>we</a:t>
            </a:r>
            <a:r>
              <a:rPr lang="en-US" sz="4000" dirty="0" smtClean="0">
                <a:latin typeface="Arial" pitchFamily="34" charset="0"/>
                <a:cs typeface="Arial" pitchFamily="34" charset="0"/>
              </a:rPr>
              <a:t> discover a few more of those </a:t>
            </a:r>
            <a:r>
              <a:rPr lang="en-US" sz="4000" b="1" dirty="0" smtClean="0">
                <a:latin typeface="Arial" pitchFamily="34" charset="0"/>
                <a:cs typeface="Arial" pitchFamily="34" charset="0"/>
              </a:rPr>
              <a:t>unknown unknowns</a:t>
            </a:r>
            <a:r>
              <a:rPr lang="en-US" sz="4000" dirty="0" smtClean="0">
                <a:latin typeface="Arial" pitchFamily="34" charset="0"/>
                <a:cs typeface="Arial" pitchFamily="34" charset="0"/>
              </a:rPr>
              <a:t>.”</a:t>
            </a:r>
          </a:p>
          <a:p>
            <a:endParaRPr lang="en-US" sz="3200" dirty="0" smtClean="0">
              <a:latin typeface="Arial" pitchFamily="34" charset="0"/>
              <a:cs typeface="Arial" pitchFamily="34" charset="0"/>
            </a:endParaRPr>
          </a:p>
          <a:p>
            <a:r>
              <a:rPr lang="en-US" sz="3200" dirty="0" smtClean="0">
                <a:latin typeface="Arial" pitchFamily="34" charset="0"/>
                <a:cs typeface="Arial" pitchFamily="34" charset="0"/>
              </a:rPr>
              <a:t>				Donald Rumsfeld</a:t>
            </a:r>
          </a:p>
          <a:p>
            <a:r>
              <a:rPr lang="en-US" sz="3200" dirty="0" smtClean="0">
                <a:latin typeface="Arial" pitchFamily="34" charset="0"/>
                <a:cs typeface="Arial" pitchFamily="34" charset="0"/>
              </a:rPr>
              <a:t>				Former Sec of Defense</a:t>
            </a:r>
          </a:p>
          <a:p>
            <a:r>
              <a:rPr lang="en-US" dirty="0" smtClean="0"/>
              <a:t/>
            </a:r>
            <a:br>
              <a:rPr lang="en-US" dirty="0" smtClean="0"/>
            </a:br>
            <a:endParaRPr lang="en-US" dirty="0"/>
          </a:p>
        </p:txBody>
      </p:sp>
    </p:spTree>
  </p:cSld>
  <p:clrMapOvr>
    <a:masterClrMapping/>
  </p:clrMapOvr>
  <p:transition spd="slow">
    <p:fade thruBlk="1"/>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p:txBody>
          <a:bodyPr/>
          <a:lstStyle/>
          <a:p>
            <a:pPr eaLnBrk="1" hangingPunct="1"/>
            <a:endParaRPr lang="en-US" altLang="en-US" smtClean="0"/>
          </a:p>
        </p:txBody>
      </p:sp>
      <p:pic>
        <p:nvPicPr>
          <p:cNvPr id="145411"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28600" y="457200"/>
            <a:ext cx="8534400" cy="6096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41865469"/>
      </p:ext>
    </p:extLst>
  </p:cSld>
  <p:clrMapOvr>
    <a:masterClrMapping/>
  </p:clrMapOvr>
  <p:transition spd="slow"/>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5346" name="Picture 2" descr="C:\Users\A00017588\Pictures\iraq-war.jpg"/>
          <p:cNvPicPr>
            <a:picLocks noGrp="1" noChangeAspect="1" noChangeArrowheads="1"/>
          </p:cNvPicPr>
          <p:nvPr>
            <p:ph idx="1"/>
          </p:nvPr>
        </p:nvPicPr>
        <p:blipFill>
          <a:blip r:embed="rId2" cstate="print"/>
          <a:srcRect/>
          <a:stretch>
            <a:fillRect/>
          </a:stretch>
        </p:blipFill>
        <p:spPr bwMode="auto">
          <a:xfrm>
            <a:off x="381000" y="304804"/>
            <a:ext cx="8534400" cy="6248399"/>
          </a:xfrm>
          <a:prstGeom prst="rect">
            <a:avLst/>
          </a:prstGeom>
          <a:noFill/>
        </p:spPr>
      </p:pic>
    </p:spTree>
    <p:extLst>
      <p:ext uri="{BB962C8B-B14F-4D97-AF65-F5344CB8AC3E}">
        <p14:creationId xmlns:p14="http://schemas.microsoft.com/office/powerpoint/2010/main" val="2254457670"/>
      </p:ext>
    </p:extLst>
  </p:cSld>
  <p:clrMapOvr>
    <a:masterClrMapping/>
  </p:clrMapOvr>
  <p:transition spd="slow">
    <p:fade thruBlk="1"/>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1"/>
          <p:cNvSpPr>
            <a:spLocks noGrp="1"/>
          </p:cNvSpPr>
          <p:nvPr>
            <p:ph type="title"/>
          </p:nvPr>
        </p:nvSpPr>
        <p:spPr/>
        <p:txBody>
          <a:bodyPr/>
          <a:lstStyle/>
          <a:p>
            <a:pPr eaLnBrk="1" hangingPunct="1"/>
            <a:endParaRPr lang="en-US" altLang="en-US" smtClean="0"/>
          </a:p>
        </p:txBody>
      </p:sp>
      <p:pic>
        <p:nvPicPr>
          <p:cNvPr id="143363"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0" y="0"/>
            <a:ext cx="9067800" cy="6858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29099664"/>
      </p:ext>
    </p:extLst>
  </p:cSld>
  <p:clrMapOvr>
    <a:masterClrMapping/>
  </p:clrMapOvr>
  <p:transition spd="slow"/>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 scientists - have to offer?</a:t>
            </a:r>
            <a:endParaRPr lang="en-US" dirty="0"/>
          </a:p>
        </p:txBody>
      </p:sp>
      <p:pic>
        <p:nvPicPr>
          <p:cNvPr id="4" name="Picture 4" descr="http://jellycovers.com/facebook-cover/funny-scienc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1" y="2057400"/>
            <a:ext cx="7610186" cy="353172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371611" y="5563696"/>
            <a:ext cx="7466527" cy="830997"/>
          </a:xfrm>
          <a:prstGeom prst="rect">
            <a:avLst/>
          </a:prstGeom>
          <a:noFill/>
        </p:spPr>
        <p:txBody>
          <a:bodyPr wrap="square" rtlCol="0">
            <a:spAutoFit/>
          </a:bodyPr>
          <a:lstStyle/>
          <a:p>
            <a:r>
              <a:rPr lang="en-US" sz="4800" dirty="0" smtClean="0"/>
              <a:t>Best Available Science</a:t>
            </a:r>
            <a:endParaRPr lang="en-US" sz="4800" dirty="0"/>
          </a:p>
        </p:txBody>
      </p:sp>
    </p:spTree>
    <p:custDataLst>
      <p:tags r:id="rId1"/>
    </p:custDataLst>
    <p:extLst>
      <p:ext uri="{BB962C8B-B14F-4D97-AF65-F5344CB8AC3E}">
        <p14:creationId xmlns:p14="http://schemas.microsoft.com/office/powerpoint/2010/main" val="390475549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89442" name="Picture 2" descr="C:\Users\A00017588\Pictures\Regulation-V13H16.jpg"/>
          <p:cNvPicPr>
            <a:picLocks noGrp="1" noChangeAspect="1" noChangeArrowheads="1"/>
          </p:cNvPicPr>
          <p:nvPr>
            <p:ph idx="1"/>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itle 1"/>
          <p:cNvSpPr>
            <a:spLocks noGrp="1"/>
          </p:cNvSpPr>
          <p:nvPr>
            <p:ph type="title"/>
          </p:nvPr>
        </p:nvSpPr>
        <p:spPr/>
        <p:txBody>
          <a:bodyPr/>
          <a:lstStyle/>
          <a:p>
            <a:endParaRPr lang="en-US" altLang="en-US" smtClean="0"/>
          </a:p>
        </p:txBody>
      </p:sp>
      <p:pic>
        <p:nvPicPr>
          <p:cNvPr id="139267" name="Content Placeholder 3" descr="71615G9PYNL._SX305_BO1,204,203,200_ (1).gif"/>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533400" y="381000"/>
            <a:ext cx="8077200" cy="6172200"/>
          </a:xfrm>
        </p:spPr>
      </p:pic>
    </p:spTree>
    <p:extLst>
      <p:ext uri="{BB962C8B-B14F-4D97-AF65-F5344CB8AC3E}">
        <p14:creationId xmlns:p14="http://schemas.microsoft.com/office/powerpoint/2010/main" val="1525437646"/>
      </p:ext>
    </p:extLst>
  </p:cSld>
  <p:clrMapOvr>
    <a:masterClrMapping/>
  </p:clrMapOvr>
  <p:transition spd="slow">
    <p:fade thruBlk="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
          <p:cNvSpPr>
            <a:spLocks noGrp="1"/>
          </p:cNvSpPr>
          <p:nvPr>
            <p:ph type="title"/>
          </p:nvPr>
        </p:nvSpPr>
        <p:spPr/>
        <p:txBody>
          <a:bodyPr/>
          <a:lstStyle/>
          <a:p>
            <a:endParaRPr lang="en-US" altLang="en-US" smtClean="0"/>
          </a:p>
        </p:txBody>
      </p:sp>
      <p:pic>
        <p:nvPicPr>
          <p:cNvPr id="140291"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457200" y="381000"/>
            <a:ext cx="8153400" cy="60960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7607321"/>
      </p:ext>
    </p:extLst>
  </p:cSld>
  <p:clrMapOvr>
    <a:masterClrMapping/>
  </p:clrMapOvr>
  <p:transition spd="slow">
    <p:fade thruBlk="1"/>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a:p>
        </p:txBody>
      </p:sp>
      <p:pic>
        <p:nvPicPr>
          <p:cNvPr id="100354" name="Picture 2" descr="C:\Users\A00017588\Pictures\997316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Title 1"/>
          <p:cNvSpPr>
            <a:spLocks noGrp="1"/>
          </p:cNvSpPr>
          <p:nvPr>
            <p:ph type="title"/>
          </p:nvPr>
        </p:nvSpPr>
        <p:spPr/>
        <p:txBody>
          <a:bodyPr/>
          <a:lstStyle/>
          <a:p>
            <a:r>
              <a:rPr lang="en-US" altLang="en-US" smtClean="0"/>
              <a:t>Land Grant University System</a:t>
            </a:r>
          </a:p>
        </p:txBody>
      </p:sp>
      <p:pic>
        <p:nvPicPr>
          <p:cNvPr id="119811" name="Picture 6" descr="https://cdn.evbuc.com/images/13036233/31135643463/1/logo.jpg"/>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428875" y="3452817"/>
            <a:ext cx="4286250" cy="1171575"/>
          </a:xfrm>
        </p:spPr>
      </p:pic>
      <p:pic>
        <p:nvPicPr>
          <p:cNvPr id="11981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7400" y="2097088"/>
            <a:ext cx="6248400" cy="430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981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1676422"/>
            <a:ext cx="1981200"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slow">
    <p:fade thruBlk="1"/>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sagrmale"/>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pic>
        <p:nvPicPr>
          <p:cNvPr id="16387" name="Picture 3" descr="screenshot2"/>
          <p:cNvPicPr>
            <a:picLocks noChangeAspect="1" noChangeArrowheads="1"/>
          </p:cNvPicPr>
          <p:nvPr/>
        </p:nvPicPr>
        <p:blipFill>
          <a:blip r:embed="rId3" cstate="print"/>
          <a:srcRect t="15152" r="24730" b="20869"/>
          <a:stretch>
            <a:fillRect/>
          </a:stretch>
        </p:blipFill>
        <p:spPr bwMode="auto">
          <a:xfrm>
            <a:off x="533400" y="1735138"/>
            <a:ext cx="8229600" cy="4741862"/>
          </a:xfrm>
          <a:prstGeom prst="rect">
            <a:avLst/>
          </a:prstGeom>
          <a:noFill/>
          <a:ln w="9525">
            <a:noFill/>
            <a:miter lim="800000"/>
            <a:headEnd/>
            <a:tailEnd/>
          </a:ln>
        </p:spPr>
      </p:pic>
      <p:sp>
        <p:nvSpPr>
          <p:cNvPr id="16388" name="Rectangle 4"/>
          <p:cNvSpPr>
            <a:spLocks noChangeArrowheads="1"/>
          </p:cNvSpPr>
          <p:nvPr/>
        </p:nvSpPr>
        <p:spPr bwMode="auto">
          <a:xfrm>
            <a:off x="1200150" y="304800"/>
            <a:ext cx="7010400" cy="1219200"/>
          </a:xfrm>
          <a:prstGeom prst="rect">
            <a:avLst/>
          </a:prstGeom>
          <a:noFill/>
          <a:ln w="9525">
            <a:noFill/>
            <a:miter lim="800000"/>
            <a:headEnd/>
            <a:tailEnd/>
          </a:ln>
        </p:spPr>
        <p:txBody>
          <a:bodyPr anchor="ctr"/>
          <a:lstStyle/>
          <a:p>
            <a:pPr eaLnBrk="0" hangingPunct="0"/>
            <a:r>
              <a:rPr lang="en-US" sz="4000">
                <a:solidFill>
                  <a:schemeClr val="tx2"/>
                </a:solidFill>
              </a:rPr>
              <a:t>White House Conference on Cooperative Conservation</a:t>
            </a:r>
            <a:endParaRPr lang="en-US" sz="2800" b="1" i="1">
              <a:solidFill>
                <a:schemeClr val="tx2"/>
              </a:solidFill>
            </a:endParaRPr>
          </a:p>
        </p:txBody>
      </p:sp>
    </p:spTree>
    <p:extLst>
      <p:ext uri="{BB962C8B-B14F-4D97-AF65-F5344CB8AC3E}">
        <p14:creationId xmlns:p14="http://schemas.microsoft.com/office/powerpoint/2010/main" val="267151936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Picture 2" descr="C:\Users\A00017588\Pictures\slide_2.jpg"/>
          <p:cNvPicPr>
            <a:picLocks noChangeAspect="1" noChangeArrowheads="1"/>
          </p:cNvPicPr>
          <p:nvPr/>
        </p:nvPicPr>
        <p:blipFill>
          <a:blip r:embed="rId2" cstate="print"/>
          <a:srcRect b="14444"/>
          <a:stretch>
            <a:fillRect/>
          </a:stretch>
        </p:blipFill>
        <p:spPr bwMode="auto">
          <a:xfrm>
            <a:off x="0" y="0"/>
            <a:ext cx="9144000" cy="5867400"/>
          </a:xfrm>
          <a:prstGeom prst="rect">
            <a:avLst/>
          </a:prstGeom>
          <a:noFill/>
        </p:spPr>
      </p:pic>
    </p:spTree>
  </p:cSld>
  <p:clrMapOvr>
    <a:masterClrMapping/>
  </p:clrMapOvr>
  <p:transition spd="slow">
    <p:fade thruBlk="1"/>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304822"/>
            <a:ext cx="8305800" cy="6029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8873614"/>
      </p:ext>
    </p:extLst>
  </p:cSld>
  <p:clrMapOvr>
    <a:masterClrMapping/>
  </p:clrMapOvr>
  <p:transition spd="slow" advTm="24445">
    <p:fade thruBlk="1"/>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descr="LWGbdys_region_elev_72ppi_10in"/>
          <p:cNvPicPr>
            <a:picLocks noChangeAspect="1" noChangeArrowheads="1"/>
          </p:cNvPicPr>
          <p:nvPr/>
        </p:nvPicPr>
        <p:blipFill>
          <a:blip r:embed="rId2" cstate="print"/>
          <a:srcRect/>
          <a:stretch>
            <a:fillRect/>
          </a:stretch>
        </p:blipFill>
        <p:spPr>
          <a:xfrm>
            <a:off x="457200" y="304800"/>
            <a:ext cx="8153400" cy="6324600"/>
          </a:xfrm>
          <a:prstGeom prst="rect">
            <a:avLst/>
          </a:prstGeom>
          <a:noFill/>
        </p:spPr>
      </p:pic>
    </p:spTree>
  </p:cSld>
  <p:clrMapOvr>
    <a:masterClrMapping/>
  </p:clrMapOvr>
  <p:transition spd="slow">
    <p:fade thruBlk="1"/>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p:cNvSpPr>
            <a:spLocks noGrp="1"/>
          </p:cNvSpPr>
          <p:nvPr>
            <p:ph type="title"/>
          </p:nvPr>
        </p:nvSpPr>
        <p:spPr>
          <a:xfrm>
            <a:off x="1028700" y="350838"/>
            <a:ext cx="7200900" cy="1485900"/>
          </a:xfrm>
        </p:spPr>
        <p:txBody>
          <a:bodyPr/>
          <a:lstStyle/>
          <a:p>
            <a:r>
              <a:rPr lang="en-US" altLang="en-US" dirty="0" smtClean="0"/>
              <a:t>Local Working Groups: Utah CBCP</a:t>
            </a:r>
          </a:p>
        </p:txBody>
      </p:sp>
      <p:pic>
        <p:nvPicPr>
          <p:cNvPr id="7" name="Picture 30" descr="08lwgma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28800" y="1317744"/>
            <a:ext cx="5943600" cy="545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2" y="304824"/>
            <a:ext cx="6799263" cy="836613"/>
          </a:xfrm>
        </p:spPr>
        <p:txBody>
          <a:bodyPr/>
          <a:lstStyle/>
          <a:p>
            <a:pPr eaLnBrk="1" hangingPunct="1"/>
            <a:r>
              <a:rPr lang="en-US" altLang="en-US" dirty="0" smtClean="0">
                <a:ln>
                  <a:noFill/>
                </a:ln>
              </a:rPr>
              <a:t>Objective #1 - Population</a:t>
            </a:r>
          </a:p>
        </p:txBody>
      </p:sp>
      <p:sp>
        <p:nvSpPr>
          <p:cNvPr id="36867" name="Content Placeholder 2"/>
          <p:cNvSpPr>
            <a:spLocks noGrp="1"/>
          </p:cNvSpPr>
          <p:nvPr>
            <p:ph idx="1"/>
          </p:nvPr>
        </p:nvSpPr>
        <p:spPr>
          <a:xfrm>
            <a:off x="457200" y="1447800"/>
            <a:ext cx="7535028" cy="1066800"/>
          </a:xfrm>
          <a:noFill/>
        </p:spPr>
        <p:txBody>
          <a:bodyPr>
            <a:normAutofit/>
          </a:bodyPr>
          <a:lstStyle/>
          <a:p>
            <a:pPr marL="0" indent="0" eaLnBrk="1" hangingPunct="1">
              <a:buNone/>
            </a:pPr>
            <a:r>
              <a:rPr lang="en-US" altLang="en-US" dirty="0" smtClean="0"/>
              <a:t>Sustain an average male lek count of 4100 males in the Sage-grouse Management Areas, and </a:t>
            </a:r>
            <a:r>
              <a:rPr lang="en-US" altLang="en-US" b="1" dirty="0" smtClean="0"/>
              <a:t>increase</a:t>
            </a:r>
            <a:r>
              <a:rPr lang="en-US" altLang="en-US" dirty="0" smtClean="0"/>
              <a:t> the population of males to an average of 5000. </a:t>
            </a:r>
          </a:p>
        </p:txBody>
      </p:sp>
      <p:graphicFrame>
        <p:nvGraphicFramePr>
          <p:cNvPr id="8" name="Chart 7"/>
          <p:cNvGraphicFramePr>
            <a:graphicFrameLocks/>
          </p:cNvGraphicFramePr>
          <p:nvPr>
            <p:extLst/>
          </p:nvPr>
        </p:nvGraphicFramePr>
        <p:xfrm>
          <a:off x="228600" y="2819400"/>
          <a:ext cx="8686800" cy="3886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64271695"/>
      </p:ext>
    </p:extLst>
  </p:cSld>
  <p:clrMapOvr>
    <a:masterClrMapping/>
  </p:clrMapOvr>
  <p:transition spd="med">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i1175.photobucket.com/albums/r625/meenujoshi87/funny-science-news-experiments-memes-even-if-its-relativity-1.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4"/>
            <a:ext cx="9144000" cy="685799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Content Placeholder 3" descr="nrcs142p2_038903.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452439" y="533400"/>
            <a:ext cx="8234362" cy="5715000"/>
          </a:xfrm>
        </p:spPr>
      </p:pic>
      <p:sp>
        <p:nvSpPr>
          <p:cNvPr id="157699" name="AutoShape 2" descr="Image result for sage grouse and local working group images"/>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157700" name="AutoShape 4" descr="Image result for sage grouse and local working group images"/>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157701" name="AutoShape 6" descr="Image result for sage grouse and local working group images"/>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sp>
        <p:nvSpPr>
          <p:cNvPr id="157702" name="AutoShape 8" descr="Image result for sage grouse and local working group images"/>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pic>
        <p:nvPicPr>
          <p:cNvPr id="157703" name="Picture 2" descr="https://upload.wikimedia.org/wikipedia/commons/thumb/6/6c/Centrocercus_urophasianus_-USA_-male-8.jpg/220px-Centrocercus_urophasianus_-USA_-male-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4267200"/>
            <a:ext cx="2438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191490" name="Picture 2" descr="C:\Users\A00017588\Pictures\img_362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Text Placeholder 2"/>
          <p:cNvSpPr>
            <a:spLocks noGrp="1"/>
          </p:cNvSpPr>
          <p:nvPr>
            <p:ph type="body"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a:p>
        </p:txBody>
      </p:sp>
      <p:pic>
        <p:nvPicPr>
          <p:cNvPr id="99330" name="Picture 2" descr="C:\Users\A00017588\Pictures\2014.05.21-mrconservative-537d0ad6d1b78.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5"/>
          <p:cNvGraphicFramePr>
            <a:graphicFrameLocks noChangeAspect="1"/>
          </p:cNvGraphicFramePr>
          <p:nvPr/>
        </p:nvGraphicFramePr>
        <p:xfrm>
          <a:off x="0" y="0"/>
          <a:ext cx="9144000" cy="6858000"/>
        </p:xfrm>
        <a:graphic>
          <a:graphicData uri="http://schemas.openxmlformats.org/presentationml/2006/ole">
            <mc:AlternateContent xmlns:mc="http://schemas.openxmlformats.org/markup-compatibility/2006">
              <mc:Choice xmlns:v="urn:schemas-microsoft-com:vml" Requires="v">
                <p:oleObj spid="_x0000_s1039" name="Slide" r:id="rId3" imgW="4858662" imgH="3643928" progId="PowerPoint.Slide.8">
                  <p:embed/>
                </p:oleObj>
              </mc:Choice>
              <mc:Fallback>
                <p:oleObj name="Slide" r:id="rId3" imgW="4858662" imgH="3643928" progId="PowerPoint.Slide.8">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spd="slow">
    <p:fade thruBlk="1"/>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800" y="228600"/>
            <a:ext cx="8534400" cy="6400800"/>
          </a:xfrm>
          <a:prstGeom prst="rect">
            <a:avLst/>
          </a:prstGeom>
        </p:spPr>
      </p:pic>
    </p:spTree>
    <p:extLst>
      <p:ext uri="{BB962C8B-B14F-4D97-AF65-F5344CB8AC3E}">
        <p14:creationId xmlns:p14="http://schemas.microsoft.com/office/powerpoint/2010/main" val="3154404751"/>
      </p:ext>
    </p:extLst>
  </p:cSld>
  <p:clrMapOvr>
    <a:masterClrMapping/>
  </p:clrMapOvr>
  <p:transition advTm="15569"/>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685800" y="228600"/>
            <a:ext cx="7772400" cy="1143000"/>
          </a:xfrm>
        </p:spPr>
        <p:txBody>
          <a:bodyPr>
            <a:normAutofit fontScale="90000"/>
          </a:bodyPr>
          <a:lstStyle/>
          <a:p>
            <a:pPr fontAlgn="auto">
              <a:spcAft>
                <a:spcPts val="0"/>
              </a:spcAft>
              <a:defRPr/>
            </a:pPr>
            <a:r>
              <a:rPr lang="en-US" sz="4000" b="1" dirty="0">
                <a:solidFill>
                  <a:schemeClr val="accent1">
                    <a:lumMod val="75000"/>
                  </a:schemeClr>
                </a:solidFill>
                <a:latin typeface="Arial Black" panose="020B0A04020102020204" pitchFamily="34" charset="0"/>
              </a:rPr>
              <a:t>L</a:t>
            </a:r>
            <a:r>
              <a:rPr lang="en-US" sz="4000" b="1" dirty="0" smtClean="0">
                <a:solidFill>
                  <a:schemeClr val="accent1">
                    <a:lumMod val="75000"/>
                  </a:schemeClr>
                </a:solidFill>
                <a:latin typeface="Arial Black" panose="020B0A04020102020204" pitchFamily="34" charset="0"/>
              </a:rPr>
              <a:t>earning together while </a:t>
            </a:r>
            <a:r>
              <a:rPr lang="en-US" sz="4000" b="1" dirty="0">
                <a:solidFill>
                  <a:schemeClr val="accent1">
                    <a:lumMod val="75000"/>
                  </a:schemeClr>
                </a:solidFill>
                <a:latin typeface="Arial Black" panose="020B0A04020102020204" pitchFamily="34" charset="0"/>
              </a:rPr>
              <a:t>m</a:t>
            </a:r>
            <a:r>
              <a:rPr lang="en-US" sz="4000" b="1" dirty="0" smtClean="0">
                <a:solidFill>
                  <a:schemeClr val="accent1">
                    <a:lumMod val="75000"/>
                  </a:schemeClr>
                </a:solidFill>
                <a:latin typeface="Arial Black" panose="020B0A04020102020204" pitchFamily="34" charset="0"/>
              </a:rPr>
              <a:t>anaging landscapes</a:t>
            </a:r>
          </a:p>
        </p:txBody>
      </p:sp>
      <p:pic>
        <p:nvPicPr>
          <p:cNvPr id="150531" name="Picture 5" descr="maptransparen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90600" y="1828800"/>
            <a:ext cx="7315200" cy="446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053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1752600"/>
            <a:ext cx="82296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25451" y="407988"/>
            <a:ext cx="8261350" cy="1039812"/>
          </a:xfrm>
        </p:spPr>
        <p:txBody>
          <a:bodyPr>
            <a:normAutofit fontScale="90000"/>
          </a:bodyPr>
          <a:lstStyle/>
          <a:p>
            <a:pPr fontAlgn="auto">
              <a:spcAft>
                <a:spcPts val="0"/>
              </a:spcAft>
              <a:defRPr/>
            </a:pPr>
            <a:r>
              <a:rPr lang="en-US" dirty="0" smtClean="0">
                <a:solidFill>
                  <a:schemeClr val="accent1">
                    <a:lumMod val="75000"/>
                  </a:schemeClr>
                </a:solidFill>
              </a:rPr>
              <a:t/>
            </a:r>
            <a:br>
              <a:rPr lang="en-US" dirty="0" smtClean="0">
                <a:solidFill>
                  <a:schemeClr val="accent1">
                    <a:lumMod val="75000"/>
                  </a:schemeClr>
                </a:solidFill>
              </a:rPr>
            </a:br>
            <a:r>
              <a:rPr lang="en-US" dirty="0" smtClean="0">
                <a:solidFill>
                  <a:schemeClr val="accent1">
                    <a:lumMod val="75000"/>
                  </a:schemeClr>
                </a:solidFill>
                <a:latin typeface="Arial Black" panose="020B0A04020102020204" pitchFamily="34" charset="0"/>
              </a:rPr>
              <a:t>State conservation </a:t>
            </a:r>
            <a:r>
              <a:rPr lang="en-US" dirty="0" err="1" smtClean="0">
                <a:solidFill>
                  <a:schemeClr val="accent1">
                    <a:lumMod val="75000"/>
                  </a:schemeClr>
                </a:solidFill>
                <a:latin typeface="Arial Black" panose="020B0A04020102020204" pitchFamily="34" charset="0"/>
              </a:rPr>
              <a:t>planS</a:t>
            </a:r>
            <a:r>
              <a:rPr lang="en-US" dirty="0">
                <a:solidFill>
                  <a:schemeClr val="accent1">
                    <a:lumMod val="75000"/>
                  </a:schemeClr>
                </a:solidFill>
                <a:latin typeface="Arial Black" panose="020B0A04020102020204" pitchFamily="34" charset="0"/>
              </a:rPr>
              <a:t/>
            </a:r>
            <a:br>
              <a:rPr lang="en-US" dirty="0">
                <a:solidFill>
                  <a:schemeClr val="accent1">
                    <a:lumMod val="75000"/>
                  </a:schemeClr>
                </a:solidFill>
                <a:latin typeface="Arial Black" panose="020B0A04020102020204" pitchFamily="34" charset="0"/>
              </a:rPr>
            </a:br>
            <a:endParaRPr lang="en-US" dirty="0">
              <a:solidFill>
                <a:schemeClr val="accent1">
                  <a:lumMod val="75000"/>
                </a:schemeClr>
              </a:solidFill>
              <a:latin typeface="Arial Black" panose="020B0A04020102020204" pitchFamily="34" charset="0"/>
            </a:endParaRPr>
          </a:p>
        </p:txBody>
      </p:sp>
      <p:sp>
        <p:nvSpPr>
          <p:cNvPr id="156675" name="Text Placeholder 5"/>
          <p:cNvSpPr>
            <a:spLocks noGrp="1"/>
          </p:cNvSpPr>
          <p:nvPr>
            <p:ph type="body" idx="1"/>
          </p:nvPr>
        </p:nvSpPr>
        <p:spPr>
          <a:xfrm>
            <a:off x="425451" y="1722438"/>
            <a:ext cx="4040188" cy="639762"/>
          </a:xfrm>
        </p:spPr>
        <p:txBody>
          <a:bodyPr/>
          <a:lstStyle/>
          <a:p>
            <a:r>
              <a:rPr lang="en-US" altLang="en-US" smtClean="0"/>
              <a:t>Utah Sage-grouse Conservation Strategy</a:t>
            </a:r>
          </a:p>
        </p:txBody>
      </p:sp>
      <p:pic>
        <p:nvPicPr>
          <p:cNvPr id="156676"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381011" y="2514600"/>
            <a:ext cx="3249613" cy="2895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667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33800" y="4343400"/>
            <a:ext cx="5200650" cy="228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667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67200" y="2133600"/>
            <a:ext cx="4572000" cy="2209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Content Placeholder 3" descr="EO-Sage-Grouse-signing.gif"/>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609600" y="457200"/>
            <a:ext cx="8001000" cy="5295900"/>
          </a:xfrm>
        </p:spPr>
      </p:pic>
      <p:pic>
        <p:nvPicPr>
          <p:cNvPr id="155651" name="Picture 2" descr="https://upload.wikimedia.org/wikipedia/commons/thumb/6/6c/Centrocercus_urophasianus_-USA_-male-8.jpg/220px-Centrocercus_urophasianus_-USA_-male-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00800" y="4343400"/>
            <a:ext cx="243840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tle 1"/>
          <p:cNvSpPr txBox="1">
            <a:spLocks/>
          </p:cNvSpPr>
          <p:nvPr/>
        </p:nvSpPr>
        <p:spPr bwMode="auto">
          <a:xfrm flipV="1">
            <a:off x="838200" y="381000"/>
            <a:ext cx="8001000"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a:defRPr/>
            </a:pPr>
            <a:endParaRPr lang="en-US" kern="0" dirty="0"/>
          </a:p>
        </p:txBody>
      </p:sp>
    </p:spTree>
  </p:cSld>
  <p:clrMapOvr>
    <a:masterClrMapping/>
  </p:clrMapOvr>
  <p:transition spd="slow">
    <p:fade thruBlk="1"/>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idx="1"/>
          </p:nvPr>
        </p:nvGraphicFramePr>
        <p:xfrm>
          <a:off x="533400" y="457200"/>
          <a:ext cx="8229600" cy="6096000"/>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p:transition spd="slow">
    <p:fade thruBlk="1"/>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http://i1175.photobucket.com/albums/r625/meenujoshi87/funny-science-news-experiments-memes-even-if-its-relativity-1.jpg"/>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bwMode="auto">
          <a:xfrm>
            <a:off x="0" y="4"/>
            <a:ext cx="9144000" cy="685799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7903028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Utah’s Conservation Approach</a:t>
            </a:r>
            <a:endParaRPr lang="en-US" dirty="0"/>
          </a:p>
        </p:txBody>
      </p:sp>
      <p:pic>
        <p:nvPicPr>
          <p:cNvPr id="5122" name="Picture 2" descr="http://www.stgeorgeutah.com/wp-content/uploads/2015/05/Utah-sage-grouse-SGMA-map.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5834" y="2133600"/>
            <a:ext cx="3121819" cy="4454836"/>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208475" y="2438817"/>
            <a:ext cx="4402126" cy="4278094"/>
          </a:xfrm>
          <a:prstGeom prst="rect">
            <a:avLst/>
          </a:prstGeom>
          <a:noFill/>
        </p:spPr>
        <p:txBody>
          <a:bodyPr wrap="square" rtlCol="0">
            <a:spAutoFit/>
          </a:bodyPr>
          <a:lstStyle/>
          <a:p>
            <a:r>
              <a:rPr lang="en-US" sz="1600" dirty="0" smtClean="0">
                <a:solidFill>
                  <a:prstClr val="black"/>
                </a:solidFill>
                <a:latin typeface="Arial" pitchFamily="34" charset="0"/>
                <a:cs typeface="Arial" pitchFamily="34" charset="0"/>
              </a:rPr>
              <a:t>Conservation Plan for Greater Sage-Grouse in Utah, Feb 2013</a:t>
            </a:r>
          </a:p>
          <a:p>
            <a:endParaRPr lang="en-US" sz="1600" dirty="0">
              <a:solidFill>
                <a:prstClr val="black"/>
              </a:solidFill>
              <a:latin typeface="Arial" pitchFamily="34" charset="0"/>
              <a:cs typeface="Arial" pitchFamily="34" charset="0"/>
            </a:endParaRPr>
          </a:p>
          <a:p>
            <a:r>
              <a:rPr lang="en-US" sz="1600" dirty="0" smtClean="0">
                <a:solidFill>
                  <a:prstClr val="black"/>
                </a:solidFill>
                <a:latin typeface="Arial" pitchFamily="34" charset="0"/>
                <a:cs typeface="Arial" pitchFamily="34" charset="0"/>
              </a:rPr>
              <a:t>Not Lek Centric – But Seasonal Habitat Based</a:t>
            </a:r>
          </a:p>
          <a:p>
            <a:endParaRPr lang="en-US" sz="1600" dirty="0">
              <a:solidFill>
                <a:prstClr val="black"/>
              </a:solidFill>
              <a:latin typeface="Arial" pitchFamily="34" charset="0"/>
              <a:cs typeface="Arial" pitchFamily="34" charset="0"/>
            </a:endParaRPr>
          </a:p>
          <a:p>
            <a:r>
              <a:rPr lang="en-US" sz="1600" dirty="0" smtClean="0">
                <a:solidFill>
                  <a:prstClr val="black"/>
                </a:solidFill>
                <a:latin typeface="Arial" pitchFamily="34" charset="0"/>
                <a:cs typeface="Arial" pitchFamily="34" charset="0"/>
              </a:rPr>
              <a:t>Population Metrics: </a:t>
            </a:r>
            <a:r>
              <a:rPr lang="en-US" sz="1600" dirty="0" err="1" smtClean="0">
                <a:solidFill>
                  <a:prstClr val="black"/>
                </a:solidFill>
                <a:latin typeface="Arial" pitchFamily="34" charset="0"/>
                <a:cs typeface="Arial" pitchFamily="34" charset="0"/>
              </a:rPr>
              <a:t>Lek</a:t>
            </a:r>
            <a:r>
              <a:rPr lang="en-US" sz="1600" dirty="0" smtClean="0">
                <a:solidFill>
                  <a:prstClr val="black"/>
                </a:solidFill>
                <a:latin typeface="Arial" pitchFamily="34" charset="0"/>
                <a:cs typeface="Arial" pitchFamily="34" charset="0"/>
              </a:rPr>
              <a:t> Counts monitor success</a:t>
            </a:r>
          </a:p>
          <a:p>
            <a:endParaRPr lang="en-US" sz="1600" dirty="0">
              <a:solidFill>
                <a:prstClr val="black"/>
              </a:solidFill>
              <a:latin typeface="Arial" pitchFamily="34" charset="0"/>
              <a:cs typeface="Arial" pitchFamily="34" charset="0"/>
            </a:endParaRPr>
          </a:p>
          <a:p>
            <a:r>
              <a:rPr lang="en-US" sz="1600" dirty="0" smtClean="0">
                <a:solidFill>
                  <a:prstClr val="black"/>
                </a:solidFill>
                <a:latin typeface="Arial" pitchFamily="34" charset="0"/>
                <a:cs typeface="Arial" pitchFamily="34" charset="0"/>
              </a:rPr>
              <a:t>Habitat Metrics – Increase Usable Space</a:t>
            </a:r>
          </a:p>
          <a:p>
            <a:endParaRPr lang="en-US" sz="1600" dirty="0">
              <a:solidFill>
                <a:prstClr val="black"/>
              </a:solidFill>
              <a:latin typeface="Arial" pitchFamily="34" charset="0"/>
              <a:cs typeface="Arial" pitchFamily="34" charset="0"/>
            </a:endParaRPr>
          </a:p>
          <a:p>
            <a:r>
              <a:rPr lang="en-US" sz="1600" dirty="0" smtClean="0">
                <a:solidFill>
                  <a:prstClr val="black"/>
                </a:solidFill>
                <a:latin typeface="Arial" pitchFamily="34" charset="0"/>
                <a:cs typeface="Arial" pitchFamily="34" charset="0"/>
              </a:rPr>
              <a:t>Disturbance Caps</a:t>
            </a:r>
          </a:p>
          <a:p>
            <a:endParaRPr lang="en-US" sz="1600" dirty="0">
              <a:solidFill>
                <a:prstClr val="black"/>
              </a:solidFill>
              <a:latin typeface="Arial" pitchFamily="34" charset="0"/>
              <a:cs typeface="Arial" pitchFamily="34" charset="0"/>
            </a:endParaRPr>
          </a:p>
          <a:p>
            <a:r>
              <a:rPr lang="en-US" sz="1600" dirty="0" smtClean="0">
                <a:solidFill>
                  <a:prstClr val="black"/>
                </a:solidFill>
                <a:latin typeface="Arial" pitchFamily="34" charset="0"/>
                <a:cs typeface="Arial" pitchFamily="34" charset="0"/>
              </a:rPr>
              <a:t>Mitigation Measures</a:t>
            </a:r>
          </a:p>
          <a:p>
            <a:endParaRPr lang="en-US" sz="1600" dirty="0" smtClean="0">
              <a:solidFill>
                <a:prstClr val="black"/>
              </a:solidFill>
              <a:latin typeface="Arial" pitchFamily="34" charset="0"/>
              <a:cs typeface="Arial" pitchFamily="34" charset="0"/>
            </a:endParaRPr>
          </a:p>
          <a:p>
            <a:r>
              <a:rPr lang="en-US" sz="1600" dirty="0" smtClean="0">
                <a:solidFill>
                  <a:prstClr val="black"/>
                </a:solidFill>
                <a:latin typeface="Arial" pitchFamily="34" charset="0"/>
                <a:cs typeface="Arial" pitchFamily="34" charset="0"/>
              </a:rPr>
              <a:t>Best Available Science</a:t>
            </a:r>
          </a:p>
          <a:p>
            <a:endParaRPr lang="en-US" sz="1600" dirty="0">
              <a:solidFill>
                <a:prstClr val="black"/>
              </a:solidFill>
              <a:latin typeface="Arial" pitchFamily="34" charset="0"/>
              <a:cs typeface="Arial" pitchFamily="34" charset="0"/>
            </a:endParaRPr>
          </a:p>
          <a:p>
            <a:r>
              <a:rPr lang="en-US" sz="1600" dirty="0" smtClean="0">
                <a:solidFill>
                  <a:prstClr val="black"/>
                </a:solidFill>
                <a:latin typeface="Arial" pitchFamily="34" charset="0"/>
                <a:cs typeface="Arial" pitchFamily="34" charset="0"/>
              </a:rPr>
              <a:t>Governor’s Executive Order</a:t>
            </a:r>
            <a:endParaRPr lang="en-US" sz="1600" dirty="0">
              <a:solidFill>
                <a:prstClr val="black"/>
              </a:solidFill>
              <a:latin typeface="Arial" pitchFamily="34" charset="0"/>
              <a:cs typeface="Arial" pitchFamily="34" charset="0"/>
            </a:endParaRPr>
          </a:p>
        </p:txBody>
      </p:sp>
      <p:pic>
        <p:nvPicPr>
          <p:cNvPr id="6" name="Picture 12" descr="http://sage-grouseforum.org/images/logos/PLPCOLog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80408" y="264808"/>
            <a:ext cx="1980448" cy="2040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65115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122"/>
                                        </p:tgtEl>
                                        <p:attrNameLst>
                                          <p:attrName>style.visibility</p:attrName>
                                        </p:attrNameLst>
                                      </p:cBhvr>
                                      <p:to>
                                        <p:strVal val="visible"/>
                                      </p:to>
                                    </p:set>
                                    <p:animEffect transition="in" filter="fade">
                                      <p:cBhvr>
                                        <p:cTn id="14" dur="1000"/>
                                        <p:tgtEl>
                                          <p:spTgt spid="5122"/>
                                        </p:tgtEl>
                                      </p:cBhvr>
                                    </p:animEffect>
                                    <p:anim calcmode="lin" valueType="num">
                                      <p:cBhvr>
                                        <p:cTn id="15" dur="1000" fill="hold"/>
                                        <p:tgtEl>
                                          <p:spTgt spid="5122"/>
                                        </p:tgtEl>
                                        <p:attrNameLst>
                                          <p:attrName>ppt_x</p:attrName>
                                        </p:attrNameLst>
                                      </p:cBhvr>
                                      <p:tavLst>
                                        <p:tav tm="0">
                                          <p:val>
                                            <p:strVal val="#ppt_x"/>
                                          </p:val>
                                        </p:tav>
                                        <p:tav tm="100000">
                                          <p:val>
                                            <p:strVal val="#ppt_x"/>
                                          </p:val>
                                        </p:tav>
                                      </p:tavLst>
                                    </p:anim>
                                    <p:anim calcmode="lin" valueType="num">
                                      <p:cBhvr>
                                        <p:cTn id="16" dur="1000" fill="hold"/>
                                        <p:tgtEl>
                                          <p:spTgt spid="51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p:cNvSpPr>
            <a:spLocks noGrp="1"/>
          </p:cNvSpPr>
          <p:nvPr>
            <p:ph type="title"/>
          </p:nvPr>
        </p:nvSpPr>
        <p:spPr>
          <a:xfrm>
            <a:off x="985838" y="352425"/>
            <a:ext cx="7200900" cy="1485900"/>
          </a:xfrm>
        </p:spPr>
        <p:txBody>
          <a:bodyPr/>
          <a:lstStyle/>
          <a:p>
            <a:r>
              <a:rPr lang="en-US" altLang="en-US" smtClean="0"/>
              <a:t>Sage-Grouse Research in Utah</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9636" y="1152525"/>
            <a:ext cx="3197225"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6202" y="1152525"/>
            <a:ext cx="3255963"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8052" y="566739"/>
            <a:ext cx="1751013"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188200" y="1833585"/>
            <a:ext cx="1905000"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19951" y="3773488"/>
            <a:ext cx="1873250" cy="58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4"/>
          <p:cNvPicPr>
            <a:picLocks noGrp="1" noChangeAspect="1"/>
          </p:cNvPicPr>
          <p:nvPr>
            <p:ph idx="1"/>
          </p:nvPr>
        </p:nvPicPr>
        <p:blipFill>
          <a:blip r:embed="rId8" cstate="print">
            <a:extLst>
              <a:ext uri="{28A0092B-C50C-407E-A947-70E740481C1C}">
                <a14:useLocalDpi xmlns:a14="http://schemas.microsoft.com/office/drawing/2010/main" val="0"/>
              </a:ext>
            </a:extLst>
          </a:blip>
          <a:srcRect/>
          <a:stretch>
            <a:fillRect/>
          </a:stretch>
        </p:blipFill>
        <p:spPr>
          <a:xfrm>
            <a:off x="7280286" y="4979988"/>
            <a:ext cx="1812925" cy="660400"/>
          </a:xfrm>
        </p:spPr>
      </p:pic>
    </p:spTree>
    <p:custDataLst>
      <p:tags r:id="rId1"/>
    </p:custData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par>
                                <p:cTn id="12" presetID="10"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500"/>
                                        <p:tgtEl>
                                          <p:spTgt spid="6"/>
                                        </p:tgtEl>
                                      </p:cBhvr>
                                    </p:animEffect>
                                  </p:childTnLst>
                                </p:cTn>
                              </p:par>
                              <p:par>
                                <p:cTn id="15" presetID="10"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0083" y="114299"/>
            <a:ext cx="4414838" cy="1485900"/>
          </a:xfrm>
        </p:spPr>
        <p:txBody>
          <a:bodyPr/>
          <a:lstStyle/>
          <a:p>
            <a:r>
              <a:rPr lang="en-US" dirty="0" smtClean="0"/>
              <a:t>Seasonal Movements</a:t>
            </a:r>
            <a:endParaRPr lang="en-US"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08397" y="2212181"/>
            <a:ext cx="2590059" cy="4469122"/>
          </a:xfrm>
          <a:prstGeom prst="rect">
            <a:avLst/>
          </a:prstGeom>
        </p:spPr>
      </p:pic>
      <p:pic>
        <p:nvPicPr>
          <p:cNvPr id="5" name="Picture 4"/>
          <p:cNvPicPr>
            <a:picLocks noChangeAspect="1"/>
          </p:cNvPicPr>
          <p:nvPr/>
        </p:nvPicPr>
        <p:blipFill>
          <a:blip r:embed="rId3" cstate="print"/>
          <a:stretch>
            <a:fillRect/>
          </a:stretch>
        </p:blipFill>
        <p:spPr>
          <a:xfrm>
            <a:off x="606102" y="2450389"/>
            <a:ext cx="5727505" cy="4068244"/>
          </a:xfrm>
          <a:prstGeom prst="rect">
            <a:avLst/>
          </a:prstGeom>
        </p:spPr>
      </p:pic>
      <p:sp>
        <p:nvSpPr>
          <p:cNvPr id="6" name="Oval 5"/>
          <p:cNvSpPr/>
          <p:nvPr/>
        </p:nvSpPr>
        <p:spPr>
          <a:xfrm>
            <a:off x="483439" y="5764542"/>
            <a:ext cx="647629" cy="638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7" name="Oval 6"/>
          <p:cNvSpPr/>
          <p:nvPr/>
        </p:nvSpPr>
        <p:spPr>
          <a:xfrm>
            <a:off x="7572375" y="5086371"/>
            <a:ext cx="371476" cy="4667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8" name="Oval 7"/>
          <p:cNvSpPr/>
          <p:nvPr/>
        </p:nvSpPr>
        <p:spPr>
          <a:xfrm>
            <a:off x="6857999" y="2847996"/>
            <a:ext cx="564357" cy="4667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9" name="Oval 8"/>
          <p:cNvSpPr/>
          <p:nvPr/>
        </p:nvSpPr>
        <p:spPr>
          <a:xfrm>
            <a:off x="7767708" y="2614612"/>
            <a:ext cx="371476" cy="10048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0" name="Oval 9"/>
          <p:cNvSpPr/>
          <p:nvPr/>
        </p:nvSpPr>
        <p:spPr>
          <a:xfrm>
            <a:off x="8484537" y="3619503"/>
            <a:ext cx="371476" cy="46672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2" name="TextBox 11"/>
          <p:cNvSpPr txBox="1"/>
          <p:nvPr/>
        </p:nvSpPr>
        <p:spPr>
          <a:xfrm>
            <a:off x="764383" y="1295400"/>
            <a:ext cx="4874417" cy="1200329"/>
          </a:xfrm>
          <a:prstGeom prst="rect">
            <a:avLst/>
          </a:prstGeom>
          <a:noFill/>
        </p:spPr>
        <p:txBody>
          <a:bodyPr wrap="square" rtlCol="0">
            <a:spAutoFit/>
          </a:bodyPr>
          <a:lstStyle/>
          <a:p>
            <a:pPr fontAlgn="auto">
              <a:spcBef>
                <a:spcPts val="0"/>
              </a:spcBef>
              <a:spcAft>
                <a:spcPts val="0"/>
              </a:spcAft>
            </a:pPr>
            <a:r>
              <a:rPr lang="en-US" sz="1800" dirty="0" smtClean="0">
                <a:solidFill>
                  <a:prstClr val="black"/>
                </a:solidFill>
                <a:latin typeface="Franklin Gothic Book"/>
              </a:rPr>
              <a:t>Lek to Nest	Nest to Summer	Summer to Winter</a:t>
            </a:r>
          </a:p>
          <a:p>
            <a:pPr fontAlgn="auto">
              <a:spcBef>
                <a:spcPts val="0"/>
              </a:spcBef>
              <a:spcAft>
                <a:spcPts val="0"/>
              </a:spcAft>
            </a:pPr>
            <a:r>
              <a:rPr lang="en-US" sz="1800" dirty="0" smtClean="0">
                <a:solidFill>
                  <a:prstClr val="black"/>
                </a:solidFill>
                <a:latin typeface="Franklin Gothic Book"/>
              </a:rPr>
              <a:t>Lek to Brood	Nest to Winter	</a:t>
            </a:r>
          </a:p>
          <a:p>
            <a:pPr fontAlgn="auto">
              <a:spcBef>
                <a:spcPts val="0"/>
              </a:spcBef>
              <a:spcAft>
                <a:spcPts val="0"/>
              </a:spcAft>
            </a:pPr>
            <a:r>
              <a:rPr lang="en-US" sz="1800" dirty="0" smtClean="0">
                <a:solidFill>
                  <a:prstClr val="black"/>
                </a:solidFill>
                <a:latin typeface="Franklin Gothic Book"/>
              </a:rPr>
              <a:t>Lek to Winter</a:t>
            </a:r>
            <a:endParaRPr lang="en-US" sz="1800" dirty="0">
              <a:solidFill>
                <a:prstClr val="black"/>
              </a:solidFill>
              <a:latin typeface="Franklin Gothic Book"/>
            </a:endParaRPr>
          </a:p>
        </p:txBody>
      </p:sp>
      <p:sp>
        <p:nvSpPr>
          <p:cNvPr id="13" name="Oval 12"/>
          <p:cNvSpPr/>
          <p:nvPr/>
        </p:nvSpPr>
        <p:spPr>
          <a:xfrm>
            <a:off x="5111363" y="2295545"/>
            <a:ext cx="647629" cy="638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4" name="TextBox 13"/>
          <p:cNvSpPr txBox="1"/>
          <p:nvPr/>
        </p:nvSpPr>
        <p:spPr>
          <a:xfrm>
            <a:off x="7140176" y="11"/>
            <a:ext cx="1851424" cy="3693319"/>
          </a:xfrm>
          <a:prstGeom prst="rect">
            <a:avLst/>
          </a:prstGeom>
          <a:noFill/>
        </p:spPr>
        <p:txBody>
          <a:bodyPr wrap="square" rtlCol="0">
            <a:spAutoFit/>
          </a:bodyPr>
          <a:lstStyle/>
          <a:p>
            <a:pPr fontAlgn="auto">
              <a:spcBef>
                <a:spcPts val="0"/>
              </a:spcBef>
              <a:spcAft>
                <a:spcPts val="0"/>
              </a:spcAft>
            </a:pPr>
            <a:r>
              <a:rPr lang="en-US" sz="1800" dirty="0" smtClean="0">
                <a:solidFill>
                  <a:prstClr val="black"/>
                </a:solidFill>
                <a:latin typeface="Franklin Gothic Book"/>
              </a:rPr>
              <a:t>-Lek to Nest = 5 Km or 3 miles</a:t>
            </a:r>
          </a:p>
          <a:p>
            <a:pPr fontAlgn="auto">
              <a:spcBef>
                <a:spcPts val="0"/>
              </a:spcBef>
              <a:spcAft>
                <a:spcPts val="0"/>
              </a:spcAft>
            </a:pPr>
            <a:endParaRPr lang="en-US" sz="1800" dirty="0" smtClean="0">
              <a:solidFill>
                <a:prstClr val="black"/>
              </a:solidFill>
              <a:latin typeface="Franklin Gothic Book"/>
            </a:endParaRPr>
          </a:p>
          <a:p>
            <a:pPr fontAlgn="auto">
              <a:spcBef>
                <a:spcPts val="0"/>
              </a:spcBef>
              <a:spcAft>
                <a:spcPts val="0"/>
              </a:spcAft>
            </a:pPr>
            <a:r>
              <a:rPr lang="en-US" sz="1800" dirty="0" smtClean="0">
                <a:solidFill>
                  <a:prstClr val="black"/>
                </a:solidFill>
                <a:latin typeface="Franklin Gothic Book"/>
              </a:rPr>
              <a:t>-Lek to Brood = 8 km or 5 miles</a:t>
            </a:r>
          </a:p>
          <a:p>
            <a:pPr fontAlgn="auto">
              <a:spcBef>
                <a:spcPts val="0"/>
              </a:spcBef>
              <a:spcAft>
                <a:spcPts val="0"/>
              </a:spcAft>
            </a:pPr>
            <a:endParaRPr lang="en-US" sz="1800" dirty="0" smtClean="0">
              <a:solidFill>
                <a:prstClr val="black"/>
              </a:solidFill>
              <a:latin typeface="Franklin Gothic Book"/>
            </a:endParaRPr>
          </a:p>
          <a:p>
            <a:pPr fontAlgn="auto">
              <a:spcBef>
                <a:spcPts val="0"/>
              </a:spcBef>
              <a:spcAft>
                <a:spcPts val="0"/>
              </a:spcAft>
            </a:pPr>
            <a:r>
              <a:rPr lang="en-US" sz="1800" dirty="0" smtClean="0">
                <a:solidFill>
                  <a:prstClr val="black"/>
                </a:solidFill>
                <a:latin typeface="Franklin Gothic Book"/>
              </a:rPr>
              <a:t>-Lek to Winter = Variable</a:t>
            </a:r>
          </a:p>
          <a:p>
            <a:pPr fontAlgn="auto">
              <a:spcBef>
                <a:spcPts val="0"/>
              </a:spcBef>
              <a:spcAft>
                <a:spcPts val="0"/>
              </a:spcAft>
            </a:pPr>
            <a:endParaRPr lang="en-US" sz="1800" dirty="0" smtClean="0">
              <a:solidFill>
                <a:prstClr val="black"/>
              </a:solidFill>
              <a:latin typeface="Franklin Gothic Book"/>
            </a:endParaRPr>
          </a:p>
          <a:p>
            <a:pPr fontAlgn="auto">
              <a:spcBef>
                <a:spcPts val="0"/>
              </a:spcBef>
              <a:spcAft>
                <a:spcPts val="0"/>
              </a:spcAft>
            </a:pPr>
            <a:r>
              <a:rPr lang="en-US" sz="1800" dirty="0" smtClean="0">
                <a:solidFill>
                  <a:prstClr val="black"/>
                </a:solidFill>
                <a:latin typeface="Franklin Gothic Book"/>
              </a:rPr>
              <a:t>-SGMAs = &gt;95% of weighted 	Locations</a:t>
            </a:r>
            <a:endParaRPr lang="en-US" sz="1800" dirty="0">
              <a:solidFill>
                <a:prstClr val="black"/>
              </a:solidFill>
              <a:latin typeface="Franklin Gothic Book"/>
            </a:endParaRPr>
          </a:p>
        </p:txBody>
      </p:sp>
      <p:sp>
        <p:nvSpPr>
          <p:cNvPr id="16" name="TextBox 15"/>
          <p:cNvSpPr txBox="1"/>
          <p:nvPr/>
        </p:nvSpPr>
        <p:spPr>
          <a:xfrm>
            <a:off x="1295401" y="1600216"/>
            <a:ext cx="6126956" cy="5016758"/>
          </a:xfrm>
          <a:prstGeom prst="rect">
            <a:avLst/>
          </a:prstGeom>
          <a:solidFill>
            <a:schemeClr val="bg1"/>
          </a:solidFill>
        </p:spPr>
        <p:txBody>
          <a:bodyPr wrap="square" rtlCol="0">
            <a:spAutoFit/>
          </a:bodyPr>
          <a:lstStyle/>
          <a:p>
            <a:pPr algn="ctr" fontAlgn="auto">
              <a:spcBef>
                <a:spcPts val="0"/>
              </a:spcBef>
              <a:spcAft>
                <a:spcPts val="0"/>
              </a:spcAft>
            </a:pPr>
            <a:r>
              <a:rPr lang="en-US" sz="3200" b="1" dirty="0" smtClean="0">
                <a:solidFill>
                  <a:srgbClr val="E6C069">
                    <a:lumMod val="50000"/>
                  </a:srgbClr>
                </a:solidFill>
                <a:latin typeface="Franklin Gothic Book"/>
              </a:rPr>
              <a:t>1) Broods move farther from Nests in Large Populations</a:t>
            </a:r>
          </a:p>
          <a:p>
            <a:pPr algn="ctr" fontAlgn="auto">
              <a:spcBef>
                <a:spcPts val="0"/>
              </a:spcBef>
              <a:spcAft>
                <a:spcPts val="0"/>
              </a:spcAft>
            </a:pPr>
            <a:endParaRPr lang="en-US" sz="3200" b="1" dirty="0">
              <a:solidFill>
                <a:srgbClr val="E6C069">
                  <a:lumMod val="50000"/>
                </a:srgbClr>
              </a:solidFill>
              <a:latin typeface="Franklin Gothic Book"/>
            </a:endParaRPr>
          </a:p>
          <a:p>
            <a:pPr algn="ctr" fontAlgn="auto">
              <a:spcBef>
                <a:spcPts val="0"/>
              </a:spcBef>
              <a:spcAft>
                <a:spcPts val="0"/>
              </a:spcAft>
            </a:pPr>
            <a:endParaRPr lang="en-US" sz="3200" b="1" dirty="0" smtClean="0">
              <a:solidFill>
                <a:srgbClr val="E6C069">
                  <a:lumMod val="50000"/>
                </a:srgbClr>
              </a:solidFill>
              <a:latin typeface="Franklin Gothic Book"/>
            </a:endParaRPr>
          </a:p>
          <a:p>
            <a:pPr algn="ctr" fontAlgn="auto">
              <a:spcBef>
                <a:spcPts val="0"/>
              </a:spcBef>
              <a:spcAft>
                <a:spcPts val="0"/>
              </a:spcAft>
            </a:pPr>
            <a:r>
              <a:rPr lang="en-US" sz="3200" b="1" dirty="0" smtClean="0">
                <a:solidFill>
                  <a:srgbClr val="E6C069">
                    <a:lumMod val="50000"/>
                  </a:srgbClr>
                </a:solidFill>
                <a:latin typeface="Franklin Gothic Book"/>
              </a:rPr>
              <a:t>2) Winter Movements Farther from </a:t>
            </a:r>
            <a:r>
              <a:rPr lang="en-US" sz="3200" b="1" dirty="0" err="1" smtClean="0">
                <a:solidFill>
                  <a:srgbClr val="E6C069">
                    <a:lumMod val="50000"/>
                  </a:srgbClr>
                </a:solidFill>
                <a:latin typeface="Franklin Gothic Book"/>
              </a:rPr>
              <a:t>Lek</a:t>
            </a:r>
            <a:r>
              <a:rPr lang="en-US" sz="3200" b="1" dirty="0" smtClean="0">
                <a:solidFill>
                  <a:srgbClr val="E6C069">
                    <a:lumMod val="50000"/>
                  </a:srgbClr>
                </a:solidFill>
                <a:latin typeface="Franklin Gothic Book"/>
              </a:rPr>
              <a:t> for Small Isolated/Fragmented Populations</a:t>
            </a:r>
          </a:p>
          <a:p>
            <a:pPr algn="ctr" fontAlgn="auto">
              <a:spcBef>
                <a:spcPts val="0"/>
              </a:spcBef>
              <a:spcAft>
                <a:spcPts val="0"/>
              </a:spcAft>
            </a:pPr>
            <a:endParaRPr lang="en-US" sz="3200" b="1" dirty="0">
              <a:solidFill>
                <a:srgbClr val="E6C069">
                  <a:lumMod val="50000"/>
                </a:srgbClr>
              </a:solidFill>
              <a:latin typeface="Franklin Gothic Book"/>
            </a:endParaRPr>
          </a:p>
          <a:p>
            <a:pPr algn="ctr" fontAlgn="auto">
              <a:spcBef>
                <a:spcPts val="0"/>
              </a:spcBef>
              <a:spcAft>
                <a:spcPts val="0"/>
              </a:spcAft>
            </a:pPr>
            <a:r>
              <a:rPr lang="en-US" sz="3200" b="1" dirty="0" smtClean="0">
                <a:solidFill>
                  <a:srgbClr val="E6C069">
                    <a:lumMod val="50000"/>
                  </a:srgbClr>
                </a:solidFill>
                <a:latin typeface="Franklin Gothic Book"/>
              </a:rPr>
              <a:t>**Usable Space – PJ Treatments**</a:t>
            </a:r>
            <a:endParaRPr lang="en-US" sz="3200" b="1" dirty="0">
              <a:solidFill>
                <a:srgbClr val="E6C069">
                  <a:lumMod val="50000"/>
                </a:srgbClr>
              </a:solidFill>
              <a:latin typeface="Franklin Gothic Book"/>
            </a:endParaRPr>
          </a:p>
        </p:txBody>
      </p:sp>
    </p:spTree>
    <p:extLst>
      <p:ext uri="{BB962C8B-B14F-4D97-AF65-F5344CB8AC3E}">
        <p14:creationId xmlns:p14="http://schemas.microsoft.com/office/powerpoint/2010/main" val="11429610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childTnLst>
                                </p:cTn>
                              </p:par>
                              <p:par>
                                <p:cTn id="16" presetID="1"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50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2" grpId="0"/>
      <p:bldP spid="13" grpId="0" animBg="1"/>
      <p:bldP spid="14" grpId="0"/>
      <p:bldP spid="16"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age1DahlgrenEtal2016SeasonalMovements.jpg"/>
          <p:cNvPicPr>
            <a:picLocks noGrp="1" noChangeAspect="1"/>
          </p:cNvPicPr>
          <p:nvPr>
            <p:ph idx="1"/>
          </p:nvPr>
        </p:nvPicPr>
        <p:blipFill>
          <a:blip r:embed="rId2" cstate="print"/>
          <a:stretch>
            <a:fillRect/>
          </a:stretch>
        </p:blipFill>
        <p:spPr>
          <a:xfrm>
            <a:off x="1098550" y="524935"/>
            <a:ext cx="4292600" cy="6095999"/>
          </a:xfrm>
        </p:spPr>
      </p:pic>
      <p:sp>
        <p:nvSpPr>
          <p:cNvPr id="5" name="Rectangle 4"/>
          <p:cNvSpPr/>
          <p:nvPr/>
        </p:nvSpPr>
        <p:spPr>
          <a:xfrm>
            <a:off x="5600702" y="457229"/>
            <a:ext cx="2946399" cy="6186309"/>
          </a:xfrm>
          <a:prstGeom prst="rect">
            <a:avLst/>
          </a:prstGeom>
        </p:spPr>
        <p:txBody>
          <a:bodyPr wrap="square">
            <a:spAutoFit/>
          </a:bodyPr>
          <a:lstStyle/>
          <a:p>
            <a:r>
              <a:rPr lang="en-US" sz="1800" dirty="0" smtClean="0">
                <a:solidFill>
                  <a:prstClr val="black"/>
                </a:solidFill>
                <a:latin typeface="Arial" pitchFamily="34" charset="0"/>
                <a:cs typeface="Arial" pitchFamily="34" charset="0"/>
              </a:rPr>
              <a:t>Our results offer a framework to provide more certainty to sage-grouse management decision-making in Utah and other areas with isolated or fragmented habitats.  </a:t>
            </a:r>
          </a:p>
          <a:p>
            <a:endParaRPr lang="en-US" sz="1800" dirty="0" smtClean="0">
              <a:solidFill>
                <a:prstClr val="black"/>
              </a:solidFill>
              <a:latin typeface="Arial" pitchFamily="34" charset="0"/>
              <a:cs typeface="Arial" pitchFamily="34" charset="0"/>
            </a:endParaRPr>
          </a:p>
          <a:p>
            <a:r>
              <a:rPr lang="en-US" sz="1800" dirty="0" smtClean="0">
                <a:solidFill>
                  <a:prstClr val="black"/>
                </a:solidFill>
                <a:latin typeface="Arial" pitchFamily="34" charset="0"/>
                <a:cs typeface="Arial" pitchFamily="34" charset="0"/>
              </a:rPr>
              <a:t>Our reported seasonal movements indicate augmented usable habitat space could be readily occupied by sage-grouse with potential benefits to population growth. </a:t>
            </a:r>
          </a:p>
          <a:p>
            <a:endParaRPr lang="en-US" sz="1800" dirty="0" smtClean="0">
              <a:solidFill>
                <a:prstClr val="black"/>
              </a:solidFill>
              <a:latin typeface="Arial" pitchFamily="34" charset="0"/>
              <a:cs typeface="Arial" pitchFamily="34" charset="0"/>
            </a:endParaRPr>
          </a:p>
          <a:p>
            <a:r>
              <a:rPr lang="en-US" sz="1800" dirty="0" smtClean="0">
                <a:solidFill>
                  <a:prstClr val="black"/>
                </a:solidFill>
                <a:latin typeface="Arial" pitchFamily="34" charset="0"/>
                <a:cs typeface="Arial" pitchFamily="34" charset="0"/>
              </a:rPr>
              <a:t>Concomitantly, the Utah Plan has placed an emphasis on increasing the useable habitat space for Utah’s sage-grouse populations. </a:t>
            </a:r>
            <a:endParaRPr lang="en-US" sz="18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21327047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771525" y="498764"/>
            <a:ext cx="8058150" cy="59851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11527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8700" y="351463"/>
            <a:ext cx="7200900" cy="1485900"/>
          </a:xfrm>
        </p:spPr>
        <p:txBody>
          <a:bodyPr/>
          <a:lstStyle/>
          <a:p>
            <a:r>
              <a:rPr lang="en-US" dirty="0" smtClean="0"/>
              <a:t>Local Working Groups: Utah CBCP</a:t>
            </a:r>
            <a:endParaRPr lang="en-US" dirty="0"/>
          </a:p>
        </p:txBody>
      </p:sp>
      <p:pic>
        <p:nvPicPr>
          <p:cNvPr id="4" name="Picture 4" descr="Map of Sage-grouse Local Working Groups"/>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1128712" y="1771650"/>
            <a:ext cx="4279106" cy="46482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Content Placeholder 5"/>
          <p:cNvSpPr>
            <a:spLocks noGrp="1"/>
          </p:cNvSpPr>
          <p:nvPr>
            <p:ph idx="1"/>
          </p:nvPr>
        </p:nvSpPr>
        <p:spPr/>
        <p:txBody>
          <a:bodyPr/>
          <a:lstStyle/>
          <a:p>
            <a:endParaRPr lang="en-US" dirty="0"/>
          </a:p>
        </p:txBody>
      </p:sp>
      <p:pic>
        <p:nvPicPr>
          <p:cNvPr id="7" name="Picture 30" descr="08lwgmap"/>
          <p:cNvPicPr>
            <a:picLocks noChangeAspect="1" noChangeArrowheads="1"/>
          </p:cNvPicPr>
          <p:nvPr/>
        </p:nvPicPr>
        <p:blipFill>
          <a:blip r:embed="rId3" cstate="email"/>
          <a:srcRect/>
          <a:stretch>
            <a:fillRect/>
          </a:stretch>
        </p:blipFill>
        <p:spPr bwMode="auto">
          <a:xfrm>
            <a:off x="1693961" y="1257065"/>
            <a:ext cx="3393282" cy="5459256"/>
          </a:xfrm>
          <a:prstGeom prst="rect">
            <a:avLst/>
          </a:prstGeom>
          <a:noFill/>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52504" y="1657358"/>
            <a:ext cx="2975372" cy="4658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95023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 calcmode="lin" valueType="num">
                                      <p:cBhvr additive="base">
                                        <p:cTn id="18" dur="500" fill="hold"/>
                                        <p:tgtEl>
                                          <p:spTgt spid="8"/>
                                        </p:tgtEl>
                                        <p:attrNameLst>
                                          <p:attrName>ppt_x</p:attrName>
                                        </p:attrNameLst>
                                      </p:cBhvr>
                                      <p:tavLst>
                                        <p:tav tm="0">
                                          <p:val>
                                            <p:strVal val="#ppt_x"/>
                                          </p:val>
                                        </p:tav>
                                        <p:tav tm="100000">
                                          <p:val>
                                            <p:strVal val="#ppt_x"/>
                                          </p:val>
                                        </p:tav>
                                      </p:tavLst>
                                    </p:anim>
                                    <p:anim calcmode="lin" valueType="num">
                                      <p:cBhvr additive="base">
                                        <p:cTn id="19"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hart 9"/>
          <p:cNvGraphicFramePr>
            <a:graphicFrameLocks/>
          </p:cNvGraphicFramePr>
          <p:nvPr>
            <p:extLst/>
          </p:nvPr>
        </p:nvGraphicFramePr>
        <p:xfrm>
          <a:off x="457200" y="2696896"/>
          <a:ext cx="3810000" cy="3703068"/>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p:cNvGraphicFramePr>
            <a:graphicFrameLocks/>
          </p:cNvGraphicFramePr>
          <p:nvPr>
            <p:extLst>
              <p:ext uri="{D42A27DB-BD31-4B8C-83A1-F6EECF244321}">
                <p14:modId xmlns:p14="http://schemas.microsoft.com/office/powerpoint/2010/main" val="3002906035"/>
              </p:ext>
            </p:extLst>
          </p:nvPr>
        </p:nvGraphicFramePr>
        <p:xfrm>
          <a:off x="381000" y="1676400"/>
          <a:ext cx="4419600" cy="4674870"/>
        </p:xfrm>
        <a:graphic>
          <a:graphicData uri="http://schemas.openxmlformats.org/drawingml/2006/chart">
            <c:chart xmlns:c="http://schemas.openxmlformats.org/drawingml/2006/chart" xmlns:r="http://schemas.openxmlformats.org/officeDocument/2006/relationships" r:id="rId3"/>
          </a:graphicData>
        </a:graphic>
      </p:graphicFrame>
      <p:sp>
        <p:nvSpPr>
          <p:cNvPr id="4" name="Title 3"/>
          <p:cNvSpPr>
            <a:spLocks noGrp="1"/>
          </p:cNvSpPr>
          <p:nvPr>
            <p:ph type="title"/>
          </p:nvPr>
        </p:nvSpPr>
        <p:spPr>
          <a:xfrm>
            <a:off x="228600" y="0"/>
            <a:ext cx="8686800" cy="841248"/>
          </a:xfrm>
          <a:effectLst/>
        </p:spPr>
        <p:txBody>
          <a:bodyPr>
            <a:normAutofit/>
          </a:bodyPr>
          <a:lstStyle/>
          <a:p>
            <a:r>
              <a:rPr lang="en-US" dirty="0" smtClean="0"/>
              <a:t>Utah Sage-Grouse Management Areas</a:t>
            </a:r>
            <a:endParaRPr lang="en-US" dirty="0"/>
          </a:p>
        </p:txBody>
      </p:sp>
      <p:sp>
        <p:nvSpPr>
          <p:cNvPr id="5" name="TextBox 4"/>
          <p:cNvSpPr txBox="1"/>
          <p:nvPr/>
        </p:nvSpPr>
        <p:spPr>
          <a:xfrm>
            <a:off x="457211" y="1600200"/>
            <a:ext cx="3356881" cy="523220"/>
          </a:xfrm>
          <a:prstGeom prst="rect">
            <a:avLst/>
          </a:prstGeom>
          <a:noFill/>
        </p:spPr>
        <p:txBody>
          <a:bodyPr wrap="none" rtlCol="0">
            <a:spAutoFit/>
          </a:bodyPr>
          <a:lstStyle/>
          <a:p>
            <a:pPr fontAlgn="auto">
              <a:spcBef>
                <a:spcPts val="0"/>
              </a:spcBef>
              <a:spcAft>
                <a:spcPts val="0"/>
              </a:spcAft>
            </a:pPr>
            <a:r>
              <a:rPr lang="en-US" sz="2800" b="1" dirty="0" smtClean="0">
                <a:solidFill>
                  <a:srgbClr val="404040"/>
                </a:solidFill>
                <a:latin typeface="Calibri" panose="020F0502020204030204" pitchFamily="34" charset="0"/>
                <a:cs typeface="Calibri" panose="020F0502020204030204" pitchFamily="34" charset="0"/>
              </a:rPr>
              <a:t>7,439,331 Total Acres</a:t>
            </a:r>
            <a:endParaRPr lang="en-US" sz="2800" b="1" dirty="0">
              <a:solidFill>
                <a:srgbClr val="404040"/>
              </a:solidFill>
              <a:latin typeface="Calibri" panose="020F0502020204030204" pitchFamily="34" charset="0"/>
              <a:cs typeface="Calibri" panose="020F0502020204030204" pitchFamily="34" charset="0"/>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2011" t="1250" r="1470" b="4028"/>
          <a:stretch/>
        </p:blipFill>
        <p:spPr>
          <a:xfrm>
            <a:off x="4267211" y="899078"/>
            <a:ext cx="4571999" cy="5806525"/>
          </a:xfrm>
          <a:prstGeom prst="rect">
            <a:avLst/>
          </a:prstGeom>
          <a:ln>
            <a:solidFill>
              <a:schemeClr val="accent1"/>
            </a:solidFill>
          </a:ln>
          <a:effectLst>
            <a:outerShdw blurRad="114300" dist="38100" dir="2700000" sx="101000" sy="101000" algn="tl" rotWithShape="0">
              <a:schemeClr val="tx1">
                <a:lumMod val="50000"/>
                <a:lumOff val="50000"/>
                <a:alpha val="80000"/>
              </a:schemeClr>
            </a:outerShdw>
          </a:effectLst>
        </p:spPr>
      </p:pic>
    </p:spTree>
    <p:extLst>
      <p:ext uri="{BB962C8B-B14F-4D97-AF65-F5344CB8AC3E}">
        <p14:creationId xmlns:p14="http://schemas.microsoft.com/office/powerpoint/2010/main" val="8924994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408376"/>
            <a:ext cx="6343650" cy="1039427"/>
          </a:xfrm>
        </p:spPr>
        <p:txBody>
          <a:bodyPr>
            <a:normAutofit/>
          </a:bodyPr>
          <a:lstStyle/>
          <a:p>
            <a:r>
              <a:rPr lang="en-US" sz="2800" dirty="0" smtClean="0"/>
              <a:t>General Sage-Grouse Biology and Habitat</a:t>
            </a:r>
            <a:endParaRPr lang="en-US" sz="2800" dirty="0"/>
          </a:p>
        </p:txBody>
      </p:sp>
      <p:pic>
        <p:nvPicPr>
          <p:cNvPr id="3074" name="Picture 2" descr="http://www.edf.org/content_images/GreaterSageGrous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99262" y="1182594"/>
            <a:ext cx="1508182" cy="296295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wildlensinc.org/blog/wp-content/uploads/2012/05/SAGR-Nest.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68710" y="1650863"/>
            <a:ext cx="2303357" cy="204957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27812" y="4800608"/>
            <a:ext cx="4077330" cy="1266825"/>
          </a:xfrm>
          <a:prstGeom prst="rect">
            <a:avLst/>
          </a:prstGeom>
        </p:spPr>
      </p:pic>
      <p:sp>
        <p:nvSpPr>
          <p:cNvPr id="5" name="AutoShape 6" descr="data:image/jpeg;base64,/9j/4AAQSkZJRgABAQAAAQABAAD/2wCEAAkGBhQSERUUExQVFRUVFxUVGBgXFxgXFRQYFBQVFRQXGBcXHCYfFxojGhUUHy8gJCcpLCwsFR4xNTAqNSYsLCkBCQoKDgwOGg8PGikkHCQpKSksKSksLCksKSwpKSkpKSkpKSksKSwpKSkpKSkpKSkpKSkpLCwpKSksKS0sKSw2Kf/AABEIALQA8AMBIgACEQEDEQH/xAAcAAAABwEBAAAAAAAAAAAAAAAAAgMEBQYHAQj/xABBEAABAwEGAwYDBgQFAwUAAAABAgMRAAQFEiExQQYTUQciYXGBkTKhsRRCUsHR8CNicuEVM5LS8SREwhdDc4KT/8QAGQEAAwEBAQAAAAAAAAAAAAAAAQIDAAQF/8QAJBEAAgIDAAICAgMBAAAAAAAAAAECEQMSITFBE1EEIjJCYYH/2gAMAwEAAhEDEQA/ADs8SP2YuIeQVFGWLRaDtmPiFQ9y3gm22gtJVhcUozIAxHWRGVR98WvCgMhahywBM4gSkQAo6mOudMOArEXr1s6QSmVEqIMd0JJMH8qV4oy8mUmjSjw8hhQKkBzODJmOsAQCfA1ab+4tTZrGh1IBUohCUHInDkqMthFK2rhxSU/wylaTJgiFT1xJ1PmKo3afb0JZsjUYXE81SkTJAOEBR8zNJix/vXoM5frY9snaKy8sBay2TrjEAHzGUVGcQ8dJQvA1/EH3lpPX8PWm1n7NnHmUOpcbKXEhQICsp2MDUVH3rwKbOEY3MRWsJhCCYB6SczVnjjfGJs66J3ff7T9qZNpSsNtqJxI1AUM0qyMpmCYzraLuuplLSeQEhBEgp0IOczWcp7MktspdFpKCUgkOtwEkxAJBkHMZZ1Eo4rtF2lKw62tsqWjBiOEkHPumFJ0kKFRad8KI0PiO70pacUshKQCSo6QPPWs24cfNpekf5TMqSDpJyBz0G8U64i46YvVtttbz1nAzW22hDiFqEwScaVKHQRT/AIeuVlLKU2dxa0uGVrWjlnunCQEzkNtetOpap2LpvJJEqzZccHY5zEkjwFPDcqCBl7iPHpT+yIy6RkI0FOXXO5sT+xNc2zbPQWKEVVFPve4GxnmNdNPDzqoXlc60CRChO2sROY8wPer/AHlqIyjPw9agVPcxRMYSk5DqM5I610Q2ZzZcUfRnT9qKZG3Q+OvlUasgmaud+2Jt2dEKmQr7ivA/hJ66VTlsHFhjOYjxmrnLrTH/AA7c4feAUYbSCtwn8Cc1DzOnrXeIrTzXMcATsNAB8I9qtVptjNks4YaCFrIVzHI0KwARO5gR0A61TbWZGlaN+WaX0hpZGxzE7Z1ar0utpbJdeJSUJyWn4j0BH3ulU90kZjapxy8+dZFtk95MK88JoSQCucyu46TiuxRGD4qluF72DFpStXw5pV4BW/vB9KhwaNQqzUbkyJAIggiQdiDmINOEtCB+VVXs9vXmWflkypoxH8hzT7HKrVPtUfAoU0yeVnTx/TWoq1Lg1jDe1EH95eNMAiVab50+AoqGM96BiqMupnCuSFET1g+J38aircV2Z9XJXKSZBTJBHQkjMjqKUF5giMKp/pOdOvtWIAlpZjwAGfma6KG2Lnwn24qahFrSpQ7oxDvEASDAyPTrpVc46vSyWi1l6yPLVzM1hxJThVp3SrUHptVJfdxKJ6z9afXXYg6FAIWtQiMKkhIGhmd5oKKTtGfjpeezXtHFjcLT7o+zqzIKFKwq0lJHw+M5VovF/E9jSwm0FTKkBQwEKLhUvOAlCCATGeahHSsVPDYInl4Y/G9/tT+dMLNcSlvcsCEhWoVISDqoTrlSSj7sZMsfE/am9aApDYKUEBMqIJAB+6kZJPqTVLbxrVliUo9JJ9hWmngmzckNmCoZ81KAHszOE5wrI6xTG6LDaUOrYsDbp6rhIMaSXCnuCRpM0FXoKpkLdXB9pfAPKwgz3ljCBGpg5/Ktk4fuQWezoSuJCQO7kI2AnMSc/Wo67eDi3gctLzi3ABKA4ooxA9TqNMgI1rl9cTuIVkEkeWY/WlcZS4dEHGHWWRWkAEHL1IpledpKQNjO4+lQTPH5SP8AJCvHF/aairbxSpxzFhEfhnIGtHA0UeZD+8H5ITmCdYOQqLvN7MAHam4vYkkqEz46U1dckz+xXQo6kHLYQt6wG1FUQAZ8oqoXa4VKCs+6Z8o0qV4jfK4aTvmo+Gw/OmqEBIgf81l12SyP0HddmmrhpRZpI0zJIauJikEuEGR++tPVJpBxikYw1IoRRlNkUUVg0drkV2ugVgErwvfX2a0JWfgPdX/Sd/TWtXs1uQ4MSFBSToUwQf0rFAKvHZtbEy60ogTC0+mSgPlU5L2Bl1tMkZUxDM69KknGCDl/akHEHKU/OpgEEMCjmANOv1o5KNzHnIpIuNg/EMvGiYor92ZTEEbbnyFcSwQnvTh/OpT7Y0rmpccS0tIIEd6VAxoRKQDqT7VF2lcKUEIccRiUkO4SEqVPdSExBJER1mqbj6MhUXaSFFIBkxnsOoyqXu1BGGBBQIMRn4mp3h+4w6rCoFI7xwnur7ioWCPu75nYHelOJbkNmLXJhSnVcsJUYK5X3SOkSBNb5Y3Qr/0YvXklUtYSVrATGFRSMWUkgaVdOEuCw3gUvLDiTG6hAgEbHb0FQfZzhdecWtEYIAOsKCjodSnKtXupUupCs8WfUaT6GoTkpSoKQixwg1OJSTBA7pPQRJ/SnqrMECEgJBOgyHn51MWxWFJPSq3ar1BBzrUlxHZjSqxjb3oNU3iFuRO8/I1ebdZJz61U+ILNhSYqkJUwyjaKnhopFHjOivZCumzn14FSvPPI0V94AE9KKDTS9SeX5kTQmaPCLdWSok70kpVAmizR8EQE0maOTRTQCJmixR1CuUphMt0mpkU5iuYaARmqzHaiONR+96fFFAprBI8GjpNLLsvSkS2awtE3cXFbtmUO8Vt7oJnLfDOhrVLHaUuoS4gylQkfofpWHxV67OL4Mqs5OXxoz0j4h+dJJe0AvTrA0/4qNtV2JIOQ9hUoo/vyrvdOtTMZhfDhTaP+oY+zPgRCClTYEYYU0uRodlDWat3DFsbgJacDzmEAoGMAYYCcCVZZZH0yNBN0sizrQUBtS2m0rK1ADEZGJJJJSlcJy17pqtOXKWMaUPoS+CFlEqQlxJEoS2qYUAcxMEEa1uSVF+pl/etqLM4VLVhx6iCcRAxEykHLvbnQdaUcZSlJVm6kqSoK1XCl6A6QRBA8KqfDD9sSpsul8srVBCcKApUwEhSvi8faat1uvwtIVh5Rw4lrBTgKUBaUpUAk5mFadTrtUZRaC1shxZ7Ap1yCC22kKIIOaiSSpORkkEzGgzq4XKwMWISYGc9dI8/GqbddvFtgsIcShEJOIQFAnULnvCBpJ1q4NL5SAiZjKetBKmPDG2g3El7BtlZJ0Bisf/xlxJUQowZkVbONb2BSWzqdI8NjWd3lasCJiSTA8zXXjSq2VacaSL/dfHieWErScemLY1F33feOUnLxGdU2xtKOZWc9thT8Dxo/ErsDyC80i+cvWlBkPE5Ckn05gVVcEosFwcLB9BWpUDQAan9Kb8T3AltuE7iNd9qufB91FuzgnLGcUeG1RvGdmIRPiK5Hke9F3jWpjk0KO4Mz5n60WK6bPOOUCK7FcNYwWgU0KANAJyK6KNNcogBFFw0YUKxghrmCjfv8qNFYwkUUpZVFtYWglKkmQR+867FdAoNBNf4Sw22zBwKhxJwuDKArqBsCM6knbicGkHy/Q1TeyO2FNodRspuY8UqH61qodFcM5OMmi8YRkjBb0u51CihvmWjESnmEnNQxFQQkZgZEzlIT0qRuaxpB77BtK+T3QomUp0SsIWQpSe9EJOgxRpDOy8YJKi6vuuIGFsgyc5knTQd3192C+JQRiwHH96FHCuF4wVbyDoBA+ldWsnyidpdLpfNyWtxTbqVutsoSg8pSgnlKBAUnuyFDKdCYyNaOxwugpxugFasJMZREEJy+IAjesDtvGdqekKdJBViwjQEGRG/hWwcPdozFqaTjWG3QIUhRjPcpJ1BpJRcUWxVJloSEoGFIAA0AyGp2qMvC3kaZUztXETadVp9xVOv7jlpM98E9E51y7Nvh3JRXljW/bWXXoG1Vq9EcxwIGYRr/AFH+1SF22py0OhplPfcMSSJE7ToDWjXF2RpbAU+vEdSlOnqreuuNx/kSlLHJcZnt0XM64QlIJG5jIeZ2qSva7EMEJCsSo73QHw8K0O+bv5TRS0AhP8o/c1llrUcRxGTNVjJyfCbSSDAVJXBcin3QY7sjPb+9RAVlVh4Uv4suNpVGDFn1E65007S4Lj6zVVWYBIGmlVDjUfwiKubzwz0yqn8Y2htTJ7w8MxrXF/YtG2umJ3iiHVjx+udN6c3kqXVx1prXYedLydNcrtcrGORQmhXDWMA0JrkdKE0DBhXaJXSaxqOgUeKIg0pTACkUK7QrALl2ZXgw1aFc1eBS0hCCfhknOTschWsuQkxiHuBXnUGnNot63FYlrUowBJJnLSuaeHZ2XhOlRCKQIo4Vl3YM0mgFRA18I/Kpiy3bpj7v8uXz2Fd8Vb4ccpUR6ELH3fzPsK6HwM59/wBOtS1ofCQQkR1jeopxkLz36bH9DTOOvgVO+hFWn2o1nbM/zHMfyj8Uda5ygjvESrQJ1z0Ejc09ZKWkys985nck9B4DSp2UJm57RyXG1J1SQfGdda9B3BfX2lhK9yK8xotRKkkSADOep8K3Xs2J+yqMn4j9BUsv2dOFJxpk1eycQzy2rH79s/LeWD1rS7baHuaUqUjkkKUVGQpOH7ojUmcqjLfdzLriDykOEnIFwgCMUlwDMnKMPgajB0zpySSVGbB0511h0lYE/wDNPuKOHnLNLiU93FhKNDKlEpwCPhIiPKoV3npMpASUkAgd5aTmTl1EHaujyiEciT6egrrssWVGU9wa5nQTNUu9LhaSXHXBIg4RtPgKhGW7xZY5gfdccKh3VLPLSjUKCZ72IQekGm7SbVaFoFrcLaVZd6CJIJBSBuOmdR+CVlI/kx7ZRr0QA6qMhMj1prUo+lt4YkrUVARBSACZO8/lUUapVHO2m+ANDDQFCsAEV2DVl4B4R/xC08sqKUITzF9SAoAJHQknWtrsvBzDCAluzsiNx8R8SpSZPvSSdDxin5Z5zRYlq0Qs+STn8qlmuCLarSzueoCfqa303Ik/+0R/SR+op0G20gSFj0n6TS7lNI/Zgdk7Mbe4Y5IR4rWkD5SaSvTs5tjHxJSR/Kr9RXoAXiwk5ugeYI/8aQtXKfBAcbMjqMvnW2MoRZh1xdmtrtCccJbTMAqMlUawlO3tUqOyxzP+KJH8pj61sFjs6GW0tpAIG8zMmT5VxTY1wx86TeRRY4syG7ezDEtSXXSI0wpGfqTl7VMp7KWBErdUN8wD8hV1UlPMnMZdDSVotCUj4wPPL61tmxviiivs9nFkSI5eLxKlE/WnVn4KsoVBYbI/pmptq2ZRr5frQ5xJ0NI22NpH6PPpKG0w2I6q+8r1ozj8joIprGUnPYTtST9pyr126R4iVnXXqQYnX286TJmlXTAgbd0ee9RbK0KWVvmOYj8KNPFR3o5s4Cp1PU50o2MCAkba+JOtJ4qFGFJrbeym047IsA94HLfUZZelYdirRuyy/eUvlnReXqDU8nUdWBdaNUFmJGEgFU6KVnsCUqiQrceNNGbQ6yXi4hHJEYVtmVYUyCVJIEZagUpeSiRIyIzFQ1j4glZQ4UYwk4FOYR3gRKVE6gjTyrk3SZ0SwurQ/e5doaSqFqAkgIQAUBB+ArIlK5k6TmetQrNyIZfUlLakfaAVOLcIUlCoxcsAfD8QOZ1NTirQ6l4FkBKVlSlpAyU5kCokiVA5dNqjjZXHHMRWEBzEpKszJAw97pJA06U298RHWiJtFwLwJUH1Js7SQ2lCTOMBUrUSBIGoHQCmbl8NqXy3WAWwQQuQopBBRjQQNANRVnvNzksJs4GN0jIAA4iRmCD651F2m4muUQlQBSk45kwRqnb5U27BqiD4h4VaW7nCVFtKWzjAQsIjUJAKlK0BNZ9eNjLSylQI7xAUrIGNYI1ArU7osC1BNnfUHAUkp2nDHw5zIBqL7Q7uT9mTLYSUIGETAABgqGeXlvVIyF16UJ+43ko5gQVN/jSCU1GlZreOz8tWi7EtgfAClQO85zWa8TXahm1qQhInWAJOvSljK3R0PBV16C9nN42ti08yzMqeJSpCk5pQQYIlWgggH0rYbutF5OKCnvszKN0JC3V/6pAFMuBrElqypJ+NXeI3AOgI2yq0/bvwo9/7UknZnDXx0UAXlP6UoqzpA7xA86bG1OHeB0FKiyhQzoJKhXa88IW9bYyif4qfeaQuq92XMkutqPQkT86k7TdqdxlUaq7WAZKRPUJkj2FYunwd2lKRsj2n6U1kHTF6FQH1pQW5hG7g8eWqKXYWy98D0/I+1Lqw7ESuykqkYh6zPuKaW0vISYCVDxBH0J+lTr12J2WqmdoulRBhavWKKNVjRmVQeWEmNUK/sPpUg0pUDEM6F1XepKcySakGEgmFj1rGfDy8t1B0JohI86bqaIopVXobfZ4+o4Z+Kemf6U5ZazBO2fqaSsgxa/sUq89GVBhA45RMdJ46BVS2EUmrh2XQq3ISr+YjxIFUrHT25r2VZn23kHvNqCh49R6iRSS6i2OWsrPSVqRG4FZ9xjZ21SMQKjkRG/3T5gxWhXdam7Syh5sylaQoeux8QZHpULf9woUlUjWvPkqZ6cZWQHBXHuNoNWlJCm+6lwHFOxCgc9hnVwdcYU2UlwJSO/Cu6pKtQoHzrEbzZLDvgVQf6h+ta7d1xl2xM4yCooBmNAcx8oqlctE5Y0SLFiaQ026kF1Wy0nEVEknNXvSGCFSpKsSzATACU+BP51SL54ZtVkl2zOlInEUpUUiY1A0FQll7UbWhRS66pUCMKkg56QaeKshKGpqd43RhRzlYO53kymVHPMmTJJGmeVVXiu8B9iLqk4cUIbSucZyAxBO86DzqBd4ttltKUF4pBICUphMTAEkDOoHjjh612dYcccLyQQqZJKY8DtlR9hWNpWaF2W8EP2dHOecW2XBAaGkdVTv5VcmeH2kKJSgYlaq1UfMnOqlwp2wMOtAWohtWQxfdJ3kbGpe0dqN3o1tKD/SFK+gpKKtyTLGmzJRmYAOtEctoHwpJ88hTa4L+Yt7RcZXiSlRQdRBEHMHPQj3p65Z61ATTfRgq8HZyS2B6k0756vxET0iumzAUq2yIzrKxpajN9qepPiSaXZsxI0il0sjalEOgE6UV/ojlzg3FiFJm7EgykQeoyp0bcjrRRbU9aCkhf2+hVlmRnRzZppNu1JrqrwAo7IRqV8Os2aCaTWmDpIpF2+UpzJHvSbN9pc+HveWY9xQ2QyUr6eWHCFaiD1pHDBzoLc6Ukp016Umjzkhy09AopVTVDtKpXUmx6FJoFVGs9nUswkT47DzNPP8ABx+PPyy+tMoNgckiOxUYeNPUXVn8U+WVLpu5A+7PnnRWKQN0i0dnnaaLD/BelTCjII+JonUgbpPT1raWLYzamQ6ytK0KGRGh2PrXnRAGQhIHgBT+w3o8wCGXVtJVmQgwknc4dKnP8e/BfH+Qo+Sw9pDLbRUJAKojzB19prVuCraly77MZH+Wka7jKvOV4suPKxqdUtX85n2O1JWW+rVZRDbrrYOyVHCT9Kh8Eorp0z/Jjk4enL3sAKSNiKwPju70sPBX82E+USk+n507u/tttaGwhxKHoyxqJSsjxw5KPjVSv6/XLY7zHMuiRoPKhHG0w/MtKfWXzs1u/m2xsSkgd+QQck57ZjatE43sCS0omJTn+o9a89XTeLtmdS8ystuJzBHzEbg7g1aL+7ULVamuWpLaJHeKAZPlJ7tGWN+gx/JTdsqVtQkOrCfhCiB5TRcFdw0OX0NdCRxOXbHt037aLIoqs7y28WuE5KjSRoYq0WXtgvBIgrbX4qbE+4iqZkNRQCQdKzgmFZGi5Wrtlt+wZHiEE/IqqOX2s3io/wCfH9KEj6iq8pGVMnGinypPjS9D/NJ+y3/+pt4H/ul/6Uf7aTPaFeGf/VLz6hJ/8cqqSVwadN5iRRUYv0K5y+yYPH14D/uVn/T+lJO8eW5Wtqd9CB9BUZ5VwsTQ+NejfLL7Ho4qtZ1tL/8A+iv1p5Z+IrQQDz3p/wDkXt61XnGyk08sSu760NQ7P7Jh29XXPjccV/Usn6mtu4Ya5NmaUnQoSfcVgqRNbv2e25VosCAtMFHcnZQHwq9svSuX8iPEVxM85qJrqGirPQfXyo63U/h+dHYaU4csgN9h4RvXoV047FbKwCDkDsB1NLIsCE5qknUJ29TSzaktiE+pOp/Smrz01dqKRO22LWi0kpAGQGwyFc+100W5l1pPnTpA86k5sdRJAvzvlSiF1DLKhv8ApRW7Qsbmh8jDoTfOk5Cll2juj2Ph0qIataxnr8qUXeBgiDnFHexdCUQa4pWx0+VN7vtoV3TqB7jrTvKmTtAfBjaLrBzRkemx8ulMuWRqIqbcV0rr7AUOh2NK4JjKbIUGlK4tnODrRkN0NQnUmgCDtSgTtBpP7PG/vTJAOigGulFxUZK61GsMfEURTYPlThvKjEg7UdTWQ9os+HPak21wZqcNnBGtRtpu0jNPeHhqKnKLQ6dh2zIkUcp8aZNO4T+VOkrnOgmBo4tOWelFsvdVGx/KlQPOkV5GRtQkgplo4RuX7VakNbfEryTBNb3ZrOmzkJSAEERlVW7Nrls7dmS8wsOFzVehB3SRtE6Vclo5jfUjce9edklszsxxpHlWzWUaqzGw6+dOnH4y+Q0pobTSa3Jr1dlFcOCm/Isu0TSKnY1pJb8VxtgqMak0mzb4NVHHHppGZqUtF0YQCfWnabiSUZaxINOvx8jB8kUQjRVIA3NSSbJA2nw0qPUkpMHJSakrJa8YjcfPxpI+aYz/AMD2RoER0P1zFGcs4GtdYyV50pal5+X7NVSVE+2MiyJy1G9OWbbBwqy6HbOiKzoriZEbUvjwMSNBx7ao9pakjqPmP1FKlzFpp9KO3BdRconX+9NXbORnt1GlLsLkeOlOmyNPegEZNmNNev6UZTw0186NabDh7yZPh0pohXvTJmF12YHT2pLk5+W1KY6Ol070QDQqVOdGDxpzyZ09jSS2eoigE627NHDnjTYskV3FRv7AOVtBeoxemfvUnYOAX3U4mxA1AXv67Ujw4yly0NIJAxKSCT516Hbu9KUgAZAR51zZZpFYRbPNl4XI+wYdaWmN4lPuMqjlQa9OWm6wuchnrlrORkVUL87K7O6MSU8tXVAyPmnQ0iyDONGc9nnG5sDxSuSw6RjH4SPhWPEaHwrfLFbUqCVoUFoVoQQQR5isDv8A7M7SxKkAOpH4clj/AOp/Km/DvFNosasCVFAJ7yFDInqUnQ+IqWTGpdRWE64yo6aUFGhQq5EX+yjBOc0tdY7w86FCrQX7InLwywWpsFJB6flXLqVKM9iRXaFeqv5/8OP+hE3+gYwYz/tUSFEZjahQry/yOZGdmL+JJcwwk+X1pw8aFCsvBhIUsymhQrIwdSBUetRCiQdCa5QoyBEXZcMg9adJdM0KFKhmOgsk59PzpN5gEE7ihQphSPW4Zpw1nQoVjCs6edOGUYtaFCszDO0MAExtRCO770KFZBYkcq0Xs141tPPasyl8xpRiFyoo/pVMjyM0KFSmh4eTZUgCDuSfllSqmQRmJ88/rXaFcvor7GjtlSdRVZvbhSzWgKDjYMaEZEetdoVgH//Z"/>
          <p:cNvSpPr>
            <a:spLocks noChangeAspect="1" noChangeArrowheads="1"/>
          </p:cNvSpPr>
          <p:nvPr/>
        </p:nvSpPr>
        <p:spPr bwMode="auto">
          <a:xfrm>
            <a:off x="1259681" y="-1028700"/>
            <a:ext cx="2143125" cy="21431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en-US" sz="1800">
              <a:solidFill>
                <a:prstClr val="black"/>
              </a:solidFill>
              <a:latin typeface="Franklin Gothic Book"/>
            </a:endParaRPr>
          </a:p>
        </p:txBody>
      </p:sp>
      <p:pic>
        <p:nvPicPr>
          <p:cNvPr id="3080" name="Picture 8" descr="http://www.fort.usgs.gov/images/research_briefs/Sage%20photos/2_Chick-wearing-transmitter_250.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14952" y="1876434"/>
            <a:ext cx="2160237" cy="192405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00651" y="4238365"/>
            <a:ext cx="2371725" cy="2371725"/>
          </a:xfrm>
          <a:prstGeom prst="rect">
            <a:avLst/>
          </a:prstGeom>
        </p:spPr>
      </p:pic>
      <p:pic>
        <p:nvPicPr>
          <p:cNvPr id="14338" name="Picture 2" descr="http://www.fws.gov/greatersagegrouse/images/grouseNewsThre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7669" y="1371600"/>
            <a:ext cx="8102785" cy="528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435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fade">
                                      <p:cBhvr>
                                        <p:cTn id="7" dur="1000"/>
                                        <p:tgtEl>
                                          <p:spTgt spid="14338"/>
                                        </p:tgtEl>
                                      </p:cBhvr>
                                    </p:animEffect>
                                    <p:anim calcmode="lin" valueType="num">
                                      <p:cBhvr>
                                        <p:cTn id="8" dur="1000" fill="hold"/>
                                        <p:tgtEl>
                                          <p:spTgt spid="14338"/>
                                        </p:tgtEl>
                                        <p:attrNameLst>
                                          <p:attrName>ppt_x</p:attrName>
                                        </p:attrNameLst>
                                      </p:cBhvr>
                                      <p:tavLst>
                                        <p:tav tm="0">
                                          <p:val>
                                            <p:strVal val="#ppt_x"/>
                                          </p:val>
                                        </p:tav>
                                        <p:tav tm="100000">
                                          <p:val>
                                            <p:strVal val="#ppt_x"/>
                                          </p:val>
                                        </p:tav>
                                      </p:tavLst>
                                    </p:anim>
                                    <p:anim calcmode="lin" valueType="num">
                                      <p:cBhvr>
                                        <p:cTn id="9" dur="1000" fill="hold"/>
                                        <p:tgtEl>
                                          <p:spTgt spid="143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71538" y="304800"/>
            <a:ext cx="7200900" cy="1485900"/>
          </a:xfrm>
        </p:spPr>
        <p:txBody>
          <a:bodyPr/>
          <a:lstStyle/>
          <a:p>
            <a:r>
              <a:rPr lang="en-US" dirty="0" smtClean="0">
                <a:ln>
                  <a:solidFill>
                    <a:srgbClr val="000000"/>
                  </a:solidFill>
                </a:ln>
                <a:solidFill>
                  <a:schemeClr val="accent2">
                    <a:lumMod val="40000"/>
                    <a:lumOff val="60000"/>
                  </a:schemeClr>
                </a:solidFill>
              </a:rPr>
              <a:t>Parker Mtn.: Chick Survival</a:t>
            </a:r>
            <a:endParaRPr lang="en-US" dirty="0">
              <a:ln>
                <a:solidFill>
                  <a:srgbClr val="000000"/>
                </a:solidFill>
              </a:ln>
              <a:solidFill>
                <a:schemeClr val="accent2">
                  <a:lumMod val="40000"/>
                  <a:lumOff val="60000"/>
                </a:schemeClr>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64904" y="3907525"/>
            <a:ext cx="2571751" cy="2286000"/>
          </a:xfrm>
          <a:prstGeom prst="rect">
            <a:avLst/>
          </a:prstGeom>
        </p:spPr>
      </p:pic>
      <p:pic>
        <p:nvPicPr>
          <p:cNvPr id="5" name="Picture 2" descr="http://tgreybirds.com/GreaterSageGrouseF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21544" y="1284990"/>
            <a:ext cx="2114550" cy="23830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50404" y="2895621"/>
            <a:ext cx="1665277" cy="3330553"/>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21544" y="4191000"/>
            <a:ext cx="2171700" cy="1930400"/>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23729" y="1274125"/>
            <a:ext cx="2637408" cy="1992085"/>
          </a:xfrm>
          <a:prstGeom prst="rect">
            <a:avLst/>
          </a:prstGeom>
        </p:spPr>
      </p:pic>
      <p:pic>
        <p:nvPicPr>
          <p:cNvPr id="9" name="Picture 8"/>
          <p:cNvPicPr>
            <a:picLocks noChangeAspect="1"/>
          </p:cNvPicPr>
          <p:nvPr/>
        </p:nvPicPr>
        <p:blipFill>
          <a:blip r:embed="rId8" cstate="print"/>
          <a:stretch>
            <a:fillRect/>
          </a:stretch>
        </p:blipFill>
        <p:spPr>
          <a:xfrm>
            <a:off x="658395" y="1703655"/>
            <a:ext cx="5142888" cy="3648075"/>
          </a:xfrm>
          <a:prstGeom prst="rect">
            <a:avLst/>
          </a:prstGeom>
        </p:spPr>
      </p:pic>
      <p:sp>
        <p:nvSpPr>
          <p:cNvPr id="10" name="Oval 9"/>
          <p:cNvSpPr/>
          <p:nvPr/>
        </p:nvSpPr>
        <p:spPr>
          <a:xfrm>
            <a:off x="4797517" y="2933056"/>
            <a:ext cx="647629" cy="638175"/>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pic>
        <p:nvPicPr>
          <p:cNvPr id="11" name="Picture 10" descr="Birds9"/>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58434" y="2036008"/>
            <a:ext cx="3111104" cy="276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Oval 11"/>
          <p:cNvSpPr/>
          <p:nvPr/>
        </p:nvSpPr>
        <p:spPr>
          <a:xfrm>
            <a:off x="7883609" y="3102956"/>
            <a:ext cx="481113" cy="424749"/>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7" name="TextBox 16"/>
          <p:cNvSpPr txBox="1"/>
          <p:nvPr/>
        </p:nvSpPr>
        <p:spPr>
          <a:xfrm>
            <a:off x="4343400" y="3651536"/>
            <a:ext cx="1252631" cy="369332"/>
          </a:xfrm>
          <a:prstGeom prst="rect">
            <a:avLst/>
          </a:prstGeom>
          <a:noFill/>
        </p:spPr>
        <p:txBody>
          <a:bodyPr wrap="square" rtlCol="0">
            <a:spAutoFit/>
          </a:bodyPr>
          <a:lstStyle/>
          <a:p>
            <a:pPr fontAlgn="auto">
              <a:spcBef>
                <a:spcPts val="0"/>
              </a:spcBef>
              <a:spcAft>
                <a:spcPts val="0"/>
              </a:spcAft>
            </a:pPr>
            <a:r>
              <a:rPr lang="en-US" sz="1800" dirty="0" smtClean="0">
                <a:solidFill>
                  <a:prstClr val="black"/>
                </a:solidFill>
                <a:latin typeface="Franklin Gothic Book"/>
              </a:rPr>
              <a:t>Grazing!!!!!</a:t>
            </a:r>
            <a:endParaRPr lang="en-US" sz="1800" dirty="0">
              <a:solidFill>
                <a:prstClr val="black"/>
              </a:solidFill>
              <a:latin typeface="Franklin Gothic Book"/>
            </a:endParaRPr>
          </a:p>
        </p:txBody>
      </p:sp>
      <p:pic>
        <p:nvPicPr>
          <p:cNvPr id="18"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219049" y="1240385"/>
            <a:ext cx="7646353" cy="51916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626815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circle(in)">
                                      <p:cBhvr>
                                        <p:cTn id="20" dur="20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barn(inVertical)">
                                      <p:cBhvr>
                                        <p:cTn id="25" dur="500"/>
                                        <p:tgtEl>
                                          <p:spTgt spid="12"/>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fade">
                                      <p:cBhvr>
                                        <p:cTn id="30" dur="1000"/>
                                        <p:tgtEl>
                                          <p:spTgt spid="18"/>
                                        </p:tgtEl>
                                      </p:cBhvr>
                                    </p:animEffect>
                                    <p:anim calcmode="lin" valueType="num">
                                      <p:cBhvr>
                                        <p:cTn id="31" dur="1000" fill="hold"/>
                                        <p:tgtEl>
                                          <p:spTgt spid="18"/>
                                        </p:tgtEl>
                                        <p:attrNameLst>
                                          <p:attrName>ppt_x</p:attrName>
                                        </p:attrNameLst>
                                      </p:cBhvr>
                                      <p:tavLst>
                                        <p:tav tm="0">
                                          <p:val>
                                            <p:strVal val="#ppt_x"/>
                                          </p:val>
                                        </p:tav>
                                        <p:tav tm="100000">
                                          <p:val>
                                            <p:strVal val="#ppt_x"/>
                                          </p:val>
                                        </p:tav>
                                      </p:tavLst>
                                    </p:anim>
                                    <p:anim calcmode="lin" valueType="num">
                                      <p:cBhvr>
                                        <p:cTn id="3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P spid="17"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292100"/>
            <a:ext cx="7200900" cy="1485900"/>
          </a:xfrm>
        </p:spPr>
        <p:txBody>
          <a:bodyPr/>
          <a:lstStyle/>
          <a:p>
            <a:r>
              <a:rPr lang="en-US" dirty="0" smtClean="0">
                <a:ln>
                  <a:solidFill>
                    <a:schemeClr val="tx1"/>
                  </a:solidFill>
                </a:ln>
                <a:solidFill>
                  <a:schemeClr val="accent2">
                    <a:lumMod val="40000"/>
                    <a:lumOff val="60000"/>
                  </a:schemeClr>
                </a:solidFill>
              </a:rPr>
              <a:t>Parker Mtn.: Sagebrush Management</a:t>
            </a:r>
            <a:endParaRPr lang="en-US" dirty="0">
              <a:ln>
                <a:solidFill>
                  <a:schemeClr val="tx1"/>
                </a:solidFill>
              </a:ln>
              <a:solidFill>
                <a:schemeClr val="accent2">
                  <a:lumMod val="40000"/>
                  <a:lumOff val="60000"/>
                </a:schemeClr>
              </a:solidFill>
            </a:endParaRPr>
          </a:p>
        </p:txBody>
      </p:sp>
      <p:pic>
        <p:nvPicPr>
          <p:cNvPr id="4" name="Picture 3"/>
          <p:cNvPicPr>
            <a:picLocks noChangeAspect="1"/>
          </p:cNvPicPr>
          <p:nvPr/>
        </p:nvPicPr>
        <p:blipFill>
          <a:blip r:embed="rId3" cstate="print"/>
          <a:stretch>
            <a:fillRect/>
          </a:stretch>
        </p:blipFill>
        <p:spPr>
          <a:xfrm>
            <a:off x="750094" y="1301754"/>
            <a:ext cx="5097834" cy="476567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69373" y="1301749"/>
            <a:ext cx="2672782" cy="2375806"/>
          </a:xfrm>
          <a:prstGeom prst="rect">
            <a:avLst/>
          </a:prstGeom>
        </p:spPr>
      </p:pic>
      <p:sp>
        <p:nvSpPr>
          <p:cNvPr id="6" name="Oval 5"/>
          <p:cNvSpPr/>
          <p:nvPr/>
        </p:nvSpPr>
        <p:spPr>
          <a:xfrm>
            <a:off x="7911809" y="2650156"/>
            <a:ext cx="364995" cy="432768"/>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pic>
        <p:nvPicPr>
          <p:cNvPr id="11266" name="Picture 2" descr="http://birdhuntingintexas.com/wp-content/uploads/2014/01/Sage-Grouse-Scat-011614-0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71080" y="3684586"/>
            <a:ext cx="2069368" cy="206936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cstate="print"/>
          <a:stretch>
            <a:fillRect/>
          </a:stretch>
        </p:blipFill>
        <p:spPr>
          <a:xfrm>
            <a:off x="750104" y="1035054"/>
            <a:ext cx="8013503" cy="5477759"/>
          </a:xfrm>
          <a:prstGeom prst="rect">
            <a:avLst/>
          </a:prstGeom>
        </p:spPr>
      </p:pic>
      <p:graphicFrame>
        <p:nvGraphicFramePr>
          <p:cNvPr id="10" name="Chart 9"/>
          <p:cNvGraphicFramePr>
            <a:graphicFrameLocks/>
          </p:cNvGraphicFramePr>
          <p:nvPr>
            <p:extLst>
              <p:ext uri="{D42A27DB-BD31-4B8C-83A1-F6EECF244321}">
                <p14:modId xmlns:p14="http://schemas.microsoft.com/office/powerpoint/2010/main" val="3472908396"/>
              </p:ext>
            </p:extLst>
          </p:nvPr>
        </p:nvGraphicFramePr>
        <p:xfrm>
          <a:off x="2190152" y="1614626"/>
          <a:ext cx="4959635" cy="4467879"/>
        </p:xfrm>
        <a:graphic>
          <a:graphicData uri="http://schemas.openxmlformats.org/drawingml/2006/chart">
            <c:chart xmlns:c="http://schemas.openxmlformats.org/drawingml/2006/chart" xmlns:r="http://schemas.openxmlformats.org/officeDocument/2006/relationships" r:id="rId7"/>
          </a:graphicData>
        </a:graphic>
      </p:graphicFrame>
      <p:pic>
        <p:nvPicPr>
          <p:cNvPr id="8" name="Picture 7"/>
          <p:cNvPicPr>
            <a:picLocks noChangeAspect="1"/>
          </p:cNvPicPr>
          <p:nvPr/>
        </p:nvPicPr>
        <p:blipFill>
          <a:blip r:embed="rId8" cstate="print"/>
          <a:stretch>
            <a:fillRect/>
          </a:stretch>
        </p:blipFill>
        <p:spPr>
          <a:xfrm>
            <a:off x="3238803" y="961926"/>
            <a:ext cx="3371165" cy="5819776"/>
          </a:xfrm>
          <a:prstGeom prst="rect">
            <a:avLst/>
          </a:prstGeom>
        </p:spPr>
      </p:pic>
    </p:spTree>
    <p:extLst>
      <p:ext uri="{BB962C8B-B14F-4D97-AF65-F5344CB8AC3E}">
        <p14:creationId xmlns:p14="http://schemas.microsoft.com/office/powerpoint/2010/main" val="4244585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1266"/>
                                        </p:tgtEl>
                                        <p:attrNameLst>
                                          <p:attrName>style.visibility</p:attrName>
                                        </p:attrNameLst>
                                      </p:cBhvr>
                                      <p:to>
                                        <p:strVal val="visible"/>
                                      </p:to>
                                    </p:set>
                                    <p:animEffect transition="in" filter="fade">
                                      <p:cBhvr>
                                        <p:cTn id="16" dur="500"/>
                                        <p:tgtEl>
                                          <p:spTgt spid="1126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wipe(down)">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wipe(down)">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Graphic spid="10" grpId="0">
        <p:bldAsOne/>
      </p:bldGraphic>
    </p:bldLst>
  </p:timing>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n>
                  <a:solidFill>
                    <a:schemeClr val="tx1"/>
                  </a:solidFill>
                </a:ln>
                <a:solidFill>
                  <a:schemeClr val="accent2">
                    <a:lumMod val="40000"/>
                    <a:lumOff val="60000"/>
                  </a:schemeClr>
                </a:solidFill>
              </a:rPr>
              <a:t>Parker Mtn. Population Model</a:t>
            </a:r>
            <a:endParaRPr lang="en-US" dirty="0">
              <a:ln>
                <a:solidFill>
                  <a:schemeClr val="tx1"/>
                </a:solidFill>
              </a:ln>
              <a:solidFill>
                <a:schemeClr val="accent2">
                  <a:lumMod val="40000"/>
                  <a:lumOff val="60000"/>
                </a:schemeClr>
              </a:solidFill>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07281" y="1616196"/>
            <a:ext cx="1524000" cy="1524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93181" y="1616196"/>
            <a:ext cx="2572755" cy="2286000"/>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93483" y="1626281"/>
            <a:ext cx="2702924" cy="2047337"/>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07282" y="4010025"/>
            <a:ext cx="2486026" cy="2209800"/>
          </a:xfrm>
          <a:prstGeom prst="rect">
            <a:avLst/>
          </a:prstGeom>
        </p:spPr>
      </p:pic>
      <p:pic>
        <p:nvPicPr>
          <p:cNvPr id="8" name="Picture 8" descr="IMG_060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50431" y="4124325"/>
            <a:ext cx="2228850" cy="19812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69000" y="4124325"/>
            <a:ext cx="2340864" cy="2340864"/>
          </a:xfrm>
          <a:prstGeom prst="rect">
            <a:avLst/>
          </a:prstGeom>
        </p:spPr>
      </p:pic>
      <p:sp>
        <p:nvSpPr>
          <p:cNvPr id="11" name="Oval 4"/>
          <p:cNvSpPr>
            <a:spLocks noChangeArrowheads="1"/>
          </p:cNvSpPr>
          <p:nvPr/>
        </p:nvSpPr>
        <p:spPr bwMode="auto">
          <a:xfrm>
            <a:off x="6884975" y="855008"/>
            <a:ext cx="571500" cy="685800"/>
          </a:xfrm>
          <a:prstGeom prst="ellipse">
            <a:avLst/>
          </a:prstGeom>
          <a:noFill/>
          <a:ln w="635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sz="1800">
              <a:solidFill>
                <a:prstClr val="black"/>
              </a:solidFill>
              <a:latin typeface="Franklin Gothic Book"/>
            </a:endParaRPr>
          </a:p>
        </p:txBody>
      </p:sp>
      <p:sp>
        <p:nvSpPr>
          <p:cNvPr id="12" name="Oval 7"/>
          <p:cNvSpPr>
            <a:spLocks noChangeArrowheads="1"/>
          </p:cNvSpPr>
          <p:nvPr/>
        </p:nvSpPr>
        <p:spPr bwMode="auto">
          <a:xfrm>
            <a:off x="8153491" y="865690"/>
            <a:ext cx="571500" cy="685800"/>
          </a:xfrm>
          <a:prstGeom prst="ellipse">
            <a:avLst/>
          </a:prstGeom>
          <a:noFill/>
          <a:ln w="6350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fontAlgn="auto">
              <a:spcBef>
                <a:spcPts val="0"/>
              </a:spcBef>
              <a:spcAft>
                <a:spcPts val="0"/>
              </a:spcAft>
            </a:pPr>
            <a:endParaRPr lang="en-US" sz="1800">
              <a:solidFill>
                <a:prstClr val="black"/>
              </a:solidFill>
              <a:latin typeface="Franklin Gothic Book"/>
            </a:endParaRPr>
          </a:p>
        </p:txBody>
      </p:sp>
      <p:sp>
        <p:nvSpPr>
          <p:cNvPr id="13" name="Text Box 5"/>
          <p:cNvSpPr txBox="1">
            <a:spLocks noChangeArrowheads="1"/>
          </p:cNvSpPr>
          <p:nvPr/>
        </p:nvSpPr>
        <p:spPr bwMode="auto">
          <a:xfrm>
            <a:off x="8258177" y="1025243"/>
            <a:ext cx="51274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fontAlgn="auto">
              <a:spcBef>
                <a:spcPct val="50000"/>
              </a:spcBef>
              <a:spcAft>
                <a:spcPts val="0"/>
              </a:spcAft>
            </a:pPr>
            <a:r>
              <a:rPr lang="en-US" altLang="en-US" sz="1800" b="1" dirty="0" smtClean="0">
                <a:solidFill>
                  <a:prstClr val="black"/>
                </a:solidFill>
                <a:latin typeface="Franklin Gothic Book"/>
              </a:rPr>
              <a:t>ASY</a:t>
            </a:r>
            <a:endParaRPr lang="en-US" altLang="en-US" sz="1800" b="1" dirty="0">
              <a:solidFill>
                <a:prstClr val="black"/>
              </a:solidFill>
              <a:latin typeface="Franklin Gothic Book"/>
            </a:endParaRPr>
          </a:p>
        </p:txBody>
      </p:sp>
      <p:sp>
        <p:nvSpPr>
          <p:cNvPr id="14" name="Text Box 5"/>
          <p:cNvSpPr txBox="1">
            <a:spLocks noChangeArrowheads="1"/>
          </p:cNvSpPr>
          <p:nvPr/>
        </p:nvSpPr>
        <p:spPr bwMode="auto">
          <a:xfrm>
            <a:off x="6999275" y="1014572"/>
            <a:ext cx="457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spcBef>
                <a:spcPct val="50000"/>
              </a:spcBef>
              <a:spcAft>
                <a:spcPts val="0"/>
              </a:spcAft>
            </a:pPr>
            <a:r>
              <a:rPr lang="en-US" altLang="en-US" sz="1800" b="1" dirty="0" smtClean="0">
                <a:solidFill>
                  <a:prstClr val="black"/>
                </a:solidFill>
                <a:latin typeface="Franklin Gothic Book"/>
              </a:rPr>
              <a:t>SY</a:t>
            </a:r>
            <a:endParaRPr lang="en-US" altLang="en-US" sz="1800" b="1" dirty="0">
              <a:solidFill>
                <a:prstClr val="black"/>
              </a:solidFill>
              <a:latin typeface="Franklin Gothic Book"/>
            </a:endParaRPr>
          </a:p>
        </p:txBody>
      </p:sp>
      <p:sp>
        <p:nvSpPr>
          <p:cNvPr id="15" name="Curved Left Arrow 14"/>
          <p:cNvSpPr/>
          <p:nvPr/>
        </p:nvSpPr>
        <p:spPr>
          <a:xfrm>
            <a:off x="8745298" y="1014572"/>
            <a:ext cx="255839" cy="450057"/>
          </a:xfrm>
          <a:prstGeom prst="curvedLef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black"/>
              </a:solidFill>
            </a:endParaRPr>
          </a:p>
        </p:txBody>
      </p:sp>
      <p:sp>
        <p:nvSpPr>
          <p:cNvPr id="16" name="Curved Right Arrow 15"/>
          <p:cNvSpPr/>
          <p:nvPr/>
        </p:nvSpPr>
        <p:spPr>
          <a:xfrm rot="5400000">
            <a:off x="7496685" y="-123883"/>
            <a:ext cx="572130" cy="1196774"/>
          </a:xfrm>
          <a:prstGeom prst="curved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black"/>
              </a:solidFill>
            </a:endParaRPr>
          </a:p>
        </p:txBody>
      </p:sp>
      <p:sp>
        <p:nvSpPr>
          <p:cNvPr id="17" name="Right Arrow 16"/>
          <p:cNvSpPr/>
          <p:nvPr/>
        </p:nvSpPr>
        <p:spPr>
          <a:xfrm>
            <a:off x="7508216" y="1172789"/>
            <a:ext cx="571500" cy="183357"/>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8" name="Curved Right Arrow 17"/>
          <p:cNvSpPr/>
          <p:nvPr/>
        </p:nvSpPr>
        <p:spPr>
          <a:xfrm rot="2805175">
            <a:off x="6657381" y="561312"/>
            <a:ext cx="413051" cy="398555"/>
          </a:xfrm>
          <a:prstGeom prst="curved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black"/>
              </a:solidFill>
            </a:endParaRPr>
          </a:p>
        </p:txBody>
      </p:sp>
      <p:sp>
        <p:nvSpPr>
          <p:cNvPr id="19" name="TextBox 18"/>
          <p:cNvSpPr txBox="1"/>
          <p:nvPr/>
        </p:nvSpPr>
        <p:spPr>
          <a:xfrm>
            <a:off x="6966451" y="2104756"/>
            <a:ext cx="1993106" cy="4524315"/>
          </a:xfrm>
          <a:prstGeom prst="rect">
            <a:avLst/>
          </a:prstGeom>
          <a:solidFill>
            <a:schemeClr val="bg1"/>
          </a:solidFill>
        </p:spPr>
        <p:txBody>
          <a:bodyPr wrap="square" rtlCol="0">
            <a:spAutoFit/>
          </a:bodyPr>
          <a:lstStyle/>
          <a:p>
            <a:pPr fontAlgn="auto">
              <a:spcBef>
                <a:spcPts val="0"/>
              </a:spcBef>
              <a:spcAft>
                <a:spcPts val="0"/>
              </a:spcAft>
            </a:pPr>
            <a:r>
              <a:rPr lang="en-US" sz="1800" b="1" dirty="0" smtClean="0">
                <a:solidFill>
                  <a:prstClr val="black"/>
                </a:solidFill>
                <a:latin typeface="Franklin Gothic Book"/>
              </a:rPr>
              <a:t>λ = 0.97 (SE = 0.025)</a:t>
            </a:r>
          </a:p>
          <a:p>
            <a:pPr fontAlgn="auto">
              <a:spcBef>
                <a:spcPts val="0"/>
              </a:spcBef>
              <a:spcAft>
                <a:spcPts val="0"/>
              </a:spcAft>
            </a:pPr>
            <a:endParaRPr lang="en-US" sz="1800" b="1" dirty="0" smtClean="0">
              <a:solidFill>
                <a:prstClr val="black"/>
              </a:solidFill>
              <a:latin typeface="Franklin Gothic Book"/>
            </a:endParaRPr>
          </a:p>
          <a:p>
            <a:pPr fontAlgn="auto">
              <a:spcBef>
                <a:spcPts val="0"/>
              </a:spcBef>
              <a:spcAft>
                <a:spcPts val="0"/>
              </a:spcAft>
            </a:pPr>
            <a:r>
              <a:rPr lang="en-US" sz="1800" b="1" dirty="0" smtClean="0">
                <a:solidFill>
                  <a:prstClr val="black"/>
                </a:solidFill>
                <a:latin typeface="Franklin Gothic Book"/>
              </a:rPr>
              <a:t>Take Home – !!!!!!STABLE!!!!!</a:t>
            </a:r>
          </a:p>
          <a:p>
            <a:pPr fontAlgn="auto">
              <a:spcBef>
                <a:spcPts val="0"/>
              </a:spcBef>
              <a:spcAft>
                <a:spcPts val="0"/>
              </a:spcAft>
            </a:pPr>
            <a:endParaRPr lang="en-US" sz="1800" b="1" dirty="0">
              <a:solidFill>
                <a:prstClr val="black"/>
              </a:solidFill>
              <a:latin typeface="Franklin Gothic Book"/>
            </a:endParaRPr>
          </a:p>
          <a:p>
            <a:pPr fontAlgn="auto">
              <a:spcBef>
                <a:spcPts val="0"/>
              </a:spcBef>
              <a:spcAft>
                <a:spcPts val="0"/>
              </a:spcAft>
            </a:pPr>
            <a:r>
              <a:rPr lang="en-US" sz="1800" b="1" u="sng" dirty="0" smtClean="0">
                <a:solidFill>
                  <a:prstClr val="black"/>
                </a:solidFill>
                <a:latin typeface="Franklin Gothic Book"/>
              </a:rPr>
              <a:t>Post-Fledgling Survival</a:t>
            </a:r>
          </a:p>
          <a:p>
            <a:pPr fontAlgn="auto">
              <a:spcBef>
                <a:spcPts val="0"/>
              </a:spcBef>
              <a:spcAft>
                <a:spcPts val="0"/>
              </a:spcAft>
            </a:pPr>
            <a:endParaRPr lang="en-US" sz="1800" b="1" dirty="0" smtClean="0">
              <a:solidFill>
                <a:prstClr val="black"/>
              </a:solidFill>
              <a:latin typeface="Franklin Gothic Book"/>
            </a:endParaRPr>
          </a:p>
          <a:p>
            <a:pPr fontAlgn="auto">
              <a:spcBef>
                <a:spcPts val="0"/>
              </a:spcBef>
              <a:spcAft>
                <a:spcPts val="0"/>
              </a:spcAft>
            </a:pPr>
            <a:r>
              <a:rPr lang="en-US" sz="1800" dirty="0" smtClean="0">
                <a:solidFill>
                  <a:prstClr val="black"/>
                </a:solidFill>
                <a:latin typeface="Franklin Gothic Book"/>
              </a:rPr>
              <a:t>(</a:t>
            </a:r>
            <a:r>
              <a:rPr lang="en-US" sz="1800" i="1" dirty="0" smtClean="0">
                <a:solidFill>
                  <a:prstClr val="black"/>
                </a:solidFill>
                <a:latin typeface="Franklin Gothic Book"/>
              </a:rPr>
              <a:t>Juvenile</a:t>
            </a:r>
            <a:r>
              <a:rPr lang="en-US" sz="1800" dirty="0" smtClean="0">
                <a:solidFill>
                  <a:prstClr val="black"/>
                </a:solidFill>
                <a:latin typeface="Franklin Gothic Book"/>
              </a:rPr>
              <a:t>- Hatch year Sept-March)</a:t>
            </a:r>
          </a:p>
          <a:p>
            <a:pPr fontAlgn="auto">
              <a:spcBef>
                <a:spcPts val="0"/>
              </a:spcBef>
              <a:spcAft>
                <a:spcPts val="0"/>
              </a:spcAft>
            </a:pPr>
            <a:r>
              <a:rPr lang="en-US" sz="1800" dirty="0" smtClean="0">
                <a:solidFill>
                  <a:prstClr val="black"/>
                </a:solidFill>
                <a:latin typeface="Franklin Gothic Book"/>
              </a:rPr>
              <a:t>(</a:t>
            </a:r>
            <a:r>
              <a:rPr lang="en-US" sz="1800" i="1" dirty="0" smtClean="0">
                <a:solidFill>
                  <a:prstClr val="black"/>
                </a:solidFill>
                <a:latin typeface="Franklin Gothic Book"/>
              </a:rPr>
              <a:t>Yearling</a:t>
            </a:r>
            <a:r>
              <a:rPr lang="en-US" sz="1800" dirty="0" smtClean="0">
                <a:solidFill>
                  <a:prstClr val="black"/>
                </a:solidFill>
                <a:latin typeface="Franklin Gothic Book"/>
              </a:rPr>
              <a:t>-Second Year)</a:t>
            </a:r>
          </a:p>
          <a:p>
            <a:pPr fontAlgn="auto">
              <a:spcBef>
                <a:spcPts val="0"/>
              </a:spcBef>
              <a:spcAft>
                <a:spcPts val="0"/>
              </a:spcAft>
            </a:pPr>
            <a:r>
              <a:rPr lang="en-US" sz="1800" dirty="0" smtClean="0">
                <a:solidFill>
                  <a:prstClr val="black"/>
                </a:solidFill>
                <a:latin typeface="Franklin Gothic Book"/>
              </a:rPr>
              <a:t>(</a:t>
            </a:r>
            <a:r>
              <a:rPr lang="en-US" sz="1800" i="1" dirty="0" smtClean="0">
                <a:solidFill>
                  <a:prstClr val="black"/>
                </a:solidFill>
                <a:latin typeface="Franklin Gothic Book"/>
              </a:rPr>
              <a:t>Adult</a:t>
            </a:r>
            <a:r>
              <a:rPr lang="en-US" sz="1800" dirty="0" smtClean="0">
                <a:solidFill>
                  <a:prstClr val="black"/>
                </a:solidFill>
                <a:latin typeface="Franklin Gothic Book"/>
              </a:rPr>
              <a:t>-After Second Year)</a:t>
            </a:r>
          </a:p>
          <a:p>
            <a:pPr fontAlgn="auto">
              <a:spcBef>
                <a:spcPts val="0"/>
              </a:spcBef>
              <a:spcAft>
                <a:spcPts val="0"/>
              </a:spcAft>
            </a:pPr>
            <a:endParaRPr lang="en-US" sz="1800" b="1" dirty="0">
              <a:solidFill>
                <a:prstClr val="black"/>
              </a:solidFill>
              <a:latin typeface="Franklin Gothic Book"/>
            </a:endParaRPr>
          </a:p>
        </p:txBody>
      </p:sp>
      <p:pic>
        <p:nvPicPr>
          <p:cNvPr id="15362" name="Picture 2" descr="http://thoughtcatalog.files.wordpress.com/2013/02/superstar.jpg?w=584&amp;h=876"/>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016532" y="1497317"/>
            <a:ext cx="2528033" cy="505606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p:nvPr/>
        </p:nvPicPr>
        <p:blipFill>
          <a:blip r:embed="rId10" cstate="print">
            <a:extLst>
              <a:ext uri="{28A0092B-C50C-407E-A947-70E740481C1C}">
                <a14:useLocalDpi xmlns:a14="http://schemas.microsoft.com/office/drawing/2010/main" val="0"/>
              </a:ext>
            </a:extLst>
          </a:blip>
          <a:stretch>
            <a:fillRect/>
          </a:stretch>
        </p:blipFill>
        <p:spPr>
          <a:xfrm>
            <a:off x="954367" y="1356125"/>
            <a:ext cx="5983517" cy="5197255"/>
          </a:xfrm>
          <a:prstGeom prst="rect">
            <a:avLst/>
          </a:prstGeom>
        </p:spPr>
      </p:pic>
    </p:spTree>
    <p:extLst>
      <p:ext uri="{BB962C8B-B14F-4D97-AF65-F5344CB8AC3E}">
        <p14:creationId xmlns:p14="http://schemas.microsoft.com/office/powerpoint/2010/main" val="86920590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randombar(horizontal)">
                                      <p:cBhvr>
                                        <p:cTn id="10" dur="500"/>
                                        <p:tgtEl>
                                          <p:spTgt spid="5"/>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par>
                                <p:cTn id="17" presetID="14" presetClass="entr" presetSubtype="1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randombar(horizontal)">
                                      <p:cBhvr>
                                        <p:cTn id="19" dur="500"/>
                                        <p:tgtEl>
                                          <p:spTgt spid="8"/>
                                        </p:tgtEl>
                                      </p:cBhvr>
                                    </p:animEffect>
                                  </p:childTnLst>
                                </p:cTn>
                              </p:par>
                              <p:par>
                                <p:cTn id="20" presetID="14" presetClass="entr" presetSubtype="1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00"/>
                                        <p:tgtEl>
                                          <p:spTgt spid="11"/>
                                        </p:tgtEl>
                                      </p:cBhvr>
                                    </p:animEffect>
                                  </p:childTnLst>
                                </p:cTn>
                              </p:par>
                              <p:par>
                                <p:cTn id="28" presetID="22" presetClass="entr" presetSubtype="4"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down)">
                                      <p:cBhvr>
                                        <p:cTn id="30" dur="500"/>
                                        <p:tgtEl>
                                          <p:spTgt spid="12"/>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wipe(down)">
                                      <p:cBhvr>
                                        <p:cTn id="33" dur="500"/>
                                        <p:tgtEl>
                                          <p:spTgt spid="13"/>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down)">
                                      <p:cBhvr>
                                        <p:cTn id="36" dur="500"/>
                                        <p:tgtEl>
                                          <p:spTgt spid="14"/>
                                        </p:tgtEl>
                                      </p:cBhvr>
                                    </p:animEffect>
                                  </p:childTnLst>
                                </p:cTn>
                              </p:par>
                              <p:par>
                                <p:cTn id="37" presetID="22" presetClass="entr" presetSubtype="4"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down)">
                                      <p:cBhvr>
                                        <p:cTn id="39" dur="500"/>
                                        <p:tgtEl>
                                          <p:spTgt spid="15"/>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wipe(down)">
                                      <p:cBhvr>
                                        <p:cTn id="42" dur="500"/>
                                        <p:tgtEl>
                                          <p:spTgt spid="16"/>
                                        </p:tgtEl>
                                      </p:cBhvr>
                                    </p:animEffect>
                                  </p:childTnLst>
                                </p:cTn>
                              </p:par>
                              <p:par>
                                <p:cTn id="43" presetID="22" presetClass="entr" presetSubtype="4" fill="hold" grpId="0" nodeType="withEffect">
                                  <p:stCondLst>
                                    <p:cond delay="0"/>
                                  </p:stCondLst>
                                  <p:childTnLst>
                                    <p:set>
                                      <p:cBhvr>
                                        <p:cTn id="44" dur="1" fill="hold">
                                          <p:stCondLst>
                                            <p:cond delay="0"/>
                                          </p:stCondLst>
                                        </p:cTn>
                                        <p:tgtEl>
                                          <p:spTgt spid="17"/>
                                        </p:tgtEl>
                                        <p:attrNameLst>
                                          <p:attrName>style.visibility</p:attrName>
                                        </p:attrNameLst>
                                      </p:cBhvr>
                                      <p:to>
                                        <p:strVal val="visible"/>
                                      </p:to>
                                    </p:set>
                                    <p:animEffect transition="in" filter="wipe(down)">
                                      <p:cBhvr>
                                        <p:cTn id="45" dur="500"/>
                                        <p:tgtEl>
                                          <p:spTgt spid="17"/>
                                        </p:tgtEl>
                                      </p:cBhvr>
                                    </p:animEffect>
                                  </p:childTnLst>
                                </p:cTn>
                              </p:par>
                              <p:par>
                                <p:cTn id="46" presetID="22" presetClass="entr" presetSubtype="4"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down)">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500"/>
                                        <p:tgtEl>
                                          <p:spTgt spid="19"/>
                                        </p:tgtEl>
                                      </p:cBhvr>
                                    </p:animEffect>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5362"/>
                                        </p:tgtEl>
                                        <p:attrNameLst>
                                          <p:attrName>style.visibility</p:attrName>
                                        </p:attrNameLst>
                                      </p:cBhvr>
                                      <p:to>
                                        <p:strVal val="visible"/>
                                      </p:to>
                                    </p:set>
                                    <p:animEffect transition="in" filter="fade">
                                      <p:cBhvr>
                                        <p:cTn id="58" dur="1000"/>
                                        <p:tgtEl>
                                          <p:spTgt spid="15362"/>
                                        </p:tgtEl>
                                      </p:cBhvr>
                                    </p:animEffect>
                                    <p:anim calcmode="lin" valueType="num">
                                      <p:cBhvr>
                                        <p:cTn id="59" dur="1000" fill="hold"/>
                                        <p:tgtEl>
                                          <p:spTgt spid="15362"/>
                                        </p:tgtEl>
                                        <p:attrNameLst>
                                          <p:attrName>ppt_x</p:attrName>
                                        </p:attrNameLst>
                                      </p:cBhvr>
                                      <p:tavLst>
                                        <p:tav tm="0">
                                          <p:val>
                                            <p:strVal val="#ppt_x"/>
                                          </p:val>
                                        </p:tav>
                                        <p:tav tm="100000">
                                          <p:val>
                                            <p:strVal val="#ppt_x"/>
                                          </p:val>
                                        </p:tav>
                                      </p:tavLst>
                                    </p:anim>
                                    <p:anim calcmode="lin" valueType="num">
                                      <p:cBhvr>
                                        <p:cTn id="60" dur="1000" fill="hold"/>
                                        <p:tgtEl>
                                          <p:spTgt spid="15362"/>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21" presetClass="entr" presetSubtype="1" fill="hold" nodeType="click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wheel(1)">
                                      <p:cBhvr>
                                        <p:cTn id="65"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p:bldP spid="14" grpId="0"/>
      <p:bldP spid="15" grpId="0" animBg="1"/>
      <p:bldP spid="16" grpId="0" animBg="1"/>
      <p:bldP spid="17" grpId="0" animBg="1"/>
      <p:bldP spid="18" grpId="0" animBg="1"/>
      <p:bldP spid="19"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Page1DahlgrenEtAl2016Ecosphere.jpg"/>
          <p:cNvPicPr>
            <a:picLocks noGrp="1" noChangeAspect="1"/>
          </p:cNvPicPr>
          <p:nvPr>
            <p:ph idx="1"/>
          </p:nvPr>
        </p:nvPicPr>
        <p:blipFill>
          <a:blip r:embed="rId2" cstate="print"/>
          <a:stretch>
            <a:fillRect/>
          </a:stretch>
        </p:blipFill>
        <p:spPr>
          <a:xfrm>
            <a:off x="914402" y="533400"/>
            <a:ext cx="4032249" cy="5842000"/>
          </a:xfrm>
        </p:spPr>
      </p:pic>
      <p:sp>
        <p:nvSpPr>
          <p:cNvPr id="1025" name="Rectangle 1"/>
          <p:cNvSpPr>
            <a:spLocks noChangeArrowheads="1"/>
          </p:cNvSpPr>
          <p:nvPr/>
        </p:nvSpPr>
        <p:spPr bwMode="auto">
          <a:xfrm>
            <a:off x="5213350" y="365539"/>
            <a:ext cx="3644900"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r>
              <a:rPr lang="en-US" sz="1800" dirty="0" smtClean="0">
                <a:solidFill>
                  <a:prstClr val="black"/>
                </a:solidFill>
                <a:latin typeface="Arial" pitchFamily="34" charset="0"/>
                <a:ea typeface="Calibri" pitchFamily="34" charset="0"/>
                <a:cs typeface="Arial" pitchFamily="34" charset="0"/>
              </a:rPr>
              <a:t>Overall, our results provide evidence that: </a:t>
            </a:r>
          </a:p>
          <a:p>
            <a:endParaRPr lang="en-US" sz="1800" dirty="0" smtClean="0">
              <a:solidFill>
                <a:prstClr val="black"/>
              </a:solidFill>
              <a:latin typeface="Arial" pitchFamily="34" charset="0"/>
              <a:ea typeface="Calibri" pitchFamily="34" charset="0"/>
              <a:cs typeface="Arial" pitchFamily="34" charset="0"/>
            </a:endParaRPr>
          </a:p>
          <a:p>
            <a:r>
              <a:rPr lang="en-US" sz="1800" dirty="0" smtClean="0">
                <a:solidFill>
                  <a:prstClr val="black"/>
                </a:solidFill>
                <a:latin typeface="Arial" pitchFamily="34" charset="0"/>
                <a:ea typeface="Calibri" pitchFamily="34" charset="0"/>
                <a:cs typeface="Arial" pitchFamily="34" charset="0"/>
              </a:rPr>
              <a:t>1) telemetry-based studies can provide unbiased demographic information for analysis and monitoring, and </a:t>
            </a:r>
          </a:p>
          <a:p>
            <a:r>
              <a:rPr lang="en-US" sz="1800" dirty="0" smtClean="0">
                <a:solidFill>
                  <a:prstClr val="black"/>
                </a:solidFill>
                <a:latin typeface="Arial" pitchFamily="34" charset="0"/>
                <a:ea typeface="Calibri" pitchFamily="34" charset="0"/>
                <a:cs typeface="Arial" pitchFamily="34" charset="0"/>
              </a:rPr>
              <a:t>	</a:t>
            </a:r>
          </a:p>
          <a:p>
            <a:r>
              <a:rPr lang="en-US" sz="1800" dirty="0" smtClean="0">
                <a:solidFill>
                  <a:prstClr val="black"/>
                </a:solidFill>
                <a:latin typeface="Arial" pitchFamily="34" charset="0"/>
                <a:ea typeface="Calibri" pitchFamily="34" charset="0"/>
                <a:cs typeface="Arial" pitchFamily="34" charset="0"/>
              </a:rPr>
              <a:t>2) male-based </a:t>
            </a:r>
            <a:r>
              <a:rPr lang="en-US" sz="1800" dirty="0" err="1" smtClean="0">
                <a:solidFill>
                  <a:prstClr val="black"/>
                </a:solidFill>
                <a:latin typeface="Arial" pitchFamily="34" charset="0"/>
                <a:ea typeface="Calibri" pitchFamily="34" charset="0"/>
                <a:cs typeface="Arial" pitchFamily="34" charset="0"/>
              </a:rPr>
              <a:t>lek</a:t>
            </a:r>
            <a:r>
              <a:rPr lang="en-US" sz="1800" dirty="0" smtClean="0">
                <a:solidFill>
                  <a:prstClr val="black"/>
                </a:solidFill>
                <a:latin typeface="Arial" pitchFamily="34" charset="0"/>
                <a:ea typeface="Calibri" pitchFamily="34" charset="0"/>
                <a:cs typeface="Arial" pitchFamily="34" charset="0"/>
              </a:rPr>
              <a:t> counts of sage-grouse can be an effective index to overall population change. </a:t>
            </a:r>
          </a:p>
          <a:p>
            <a:endParaRPr lang="en-US" sz="1800" dirty="0" smtClean="0">
              <a:solidFill>
                <a:prstClr val="black"/>
              </a:solidFill>
              <a:latin typeface="Arial" pitchFamily="34" charset="0"/>
              <a:ea typeface="Calibri" pitchFamily="34" charset="0"/>
              <a:cs typeface="Arial" pitchFamily="34" charset="0"/>
            </a:endParaRPr>
          </a:p>
          <a:p>
            <a:r>
              <a:rPr lang="en-US" sz="1800" dirty="0" smtClean="0">
                <a:solidFill>
                  <a:prstClr val="black"/>
                </a:solidFill>
                <a:latin typeface="Arial" pitchFamily="34" charset="0"/>
                <a:ea typeface="Calibri" pitchFamily="34" charset="0"/>
                <a:cs typeface="Arial" pitchFamily="34" charset="0"/>
              </a:rPr>
              <a:t>Lek counts can be used to document the effect of management actions on population growth. This publication further validates using </a:t>
            </a:r>
            <a:r>
              <a:rPr lang="en-US" sz="1800" dirty="0" err="1" smtClean="0">
                <a:solidFill>
                  <a:prstClr val="black"/>
                </a:solidFill>
                <a:latin typeface="Arial" pitchFamily="34" charset="0"/>
                <a:ea typeface="Calibri" pitchFamily="34" charset="0"/>
                <a:cs typeface="Arial" pitchFamily="34" charset="0"/>
              </a:rPr>
              <a:t>lek</a:t>
            </a:r>
            <a:r>
              <a:rPr lang="en-US" sz="1800" dirty="0" smtClean="0">
                <a:solidFill>
                  <a:prstClr val="black"/>
                </a:solidFill>
                <a:latin typeface="Arial" pitchFamily="34" charset="0"/>
                <a:ea typeface="Calibri" pitchFamily="34" charset="0"/>
                <a:cs typeface="Arial" pitchFamily="34" charset="0"/>
              </a:rPr>
              <a:t> count objectives to measure population response to management.</a:t>
            </a:r>
            <a:endParaRPr lang="en-US" sz="1800" dirty="0" smtClean="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425517729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a:xfrm>
            <a:off x="457202" y="304812"/>
            <a:ext cx="6799263" cy="836613"/>
          </a:xfrm>
        </p:spPr>
        <p:txBody>
          <a:bodyPr/>
          <a:lstStyle/>
          <a:p>
            <a:pPr eaLnBrk="1" hangingPunct="1"/>
            <a:r>
              <a:rPr lang="en-US" altLang="en-US" dirty="0" smtClean="0">
                <a:ln>
                  <a:noFill/>
                </a:ln>
              </a:rPr>
              <a:t>Objective #1 - Population</a:t>
            </a:r>
          </a:p>
        </p:txBody>
      </p:sp>
      <p:sp>
        <p:nvSpPr>
          <p:cNvPr id="36867" name="Content Placeholder 2"/>
          <p:cNvSpPr>
            <a:spLocks noGrp="1"/>
          </p:cNvSpPr>
          <p:nvPr>
            <p:ph idx="1"/>
          </p:nvPr>
        </p:nvSpPr>
        <p:spPr>
          <a:xfrm>
            <a:off x="457200" y="1447800"/>
            <a:ext cx="7535028" cy="1066800"/>
          </a:xfrm>
          <a:noFill/>
        </p:spPr>
        <p:txBody>
          <a:bodyPr>
            <a:normAutofit/>
          </a:bodyPr>
          <a:lstStyle/>
          <a:p>
            <a:pPr marL="0" indent="0" eaLnBrk="1" hangingPunct="1">
              <a:buNone/>
            </a:pPr>
            <a:r>
              <a:rPr lang="en-US" altLang="en-US" dirty="0" smtClean="0"/>
              <a:t>Sustain an average male lek count of 4100 males in the Sage-grouse Management Areas, and </a:t>
            </a:r>
            <a:r>
              <a:rPr lang="en-US" altLang="en-US" b="1" dirty="0" smtClean="0"/>
              <a:t>increase</a:t>
            </a:r>
            <a:r>
              <a:rPr lang="en-US" altLang="en-US" dirty="0" smtClean="0"/>
              <a:t> the population of males to an average of 5000. </a:t>
            </a:r>
          </a:p>
        </p:txBody>
      </p:sp>
      <p:graphicFrame>
        <p:nvGraphicFramePr>
          <p:cNvPr id="8" name="Chart 7"/>
          <p:cNvGraphicFramePr>
            <a:graphicFrameLocks/>
          </p:cNvGraphicFramePr>
          <p:nvPr>
            <p:extLst/>
          </p:nvPr>
        </p:nvGraphicFramePr>
        <p:xfrm>
          <a:off x="228600" y="2819400"/>
          <a:ext cx="8686800" cy="3886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050968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Shape 88"/>
          <p:cNvSpPr/>
          <p:nvPr/>
        </p:nvSpPr>
        <p:spPr>
          <a:xfrm>
            <a:off x="1268545" y="746689"/>
            <a:ext cx="6652463" cy="613181"/>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5000">
                <a:solidFill>
                  <a:srgbClr val="424242"/>
                </a:solidFill>
                <a:latin typeface="Helvetica"/>
                <a:ea typeface="Helvetica"/>
                <a:cs typeface="Helvetica"/>
                <a:sym typeface="Helvetica"/>
              </a:defRPr>
            </a:lvl1pPr>
          </a:lstStyle>
          <a:p>
            <a:pPr fontAlgn="auto">
              <a:spcBef>
                <a:spcPts val="0"/>
              </a:spcBef>
              <a:spcAft>
                <a:spcPts val="0"/>
              </a:spcAft>
              <a:defRPr sz="1800">
                <a:solidFill>
                  <a:srgbClr val="000000"/>
                </a:solidFill>
              </a:defRPr>
            </a:pPr>
            <a:r>
              <a:rPr sz="3516">
                <a:solidFill>
                  <a:srgbClr val="000000"/>
                </a:solidFill>
              </a:rPr>
              <a:t>Utah Conifer Removal Strategies</a:t>
            </a:r>
          </a:p>
        </p:txBody>
      </p:sp>
      <p:pic>
        <p:nvPicPr>
          <p:cNvPr id="89" name="Brushhog_4652.jpg"/>
          <p:cNvPicPr/>
          <p:nvPr/>
        </p:nvPicPr>
        <p:blipFill>
          <a:blip r:embed="rId2" cstate="print">
            <a:extLst/>
          </a:blip>
          <a:stretch>
            <a:fillRect/>
          </a:stretch>
        </p:blipFill>
        <p:spPr>
          <a:xfrm>
            <a:off x="795523" y="1559596"/>
            <a:ext cx="7552958" cy="4531774"/>
          </a:xfrm>
          <a:prstGeom prst="rect">
            <a:avLst/>
          </a:prstGeom>
          <a:ln w="12700">
            <a:miter lim="400000"/>
          </a:ln>
        </p:spPr>
      </p:pic>
    </p:spTree>
    <p:extLst>
      <p:ext uri="{BB962C8B-B14F-4D97-AF65-F5344CB8AC3E}">
        <p14:creationId xmlns:p14="http://schemas.microsoft.com/office/powerpoint/2010/main" val="4875940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 name="pasted-image.pdf"/>
          <p:cNvPicPr/>
          <p:nvPr/>
        </p:nvPicPr>
        <p:blipFill>
          <a:blip r:embed="rId2" cstate="print">
            <a:extLst/>
          </a:blip>
          <a:stretch>
            <a:fillRect/>
          </a:stretch>
        </p:blipFill>
        <p:spPr>
          <a:xfrm>
            <a:off x="-57492" y="-39420"/>
            <a:ext cx="9522158" cy="6936840"/>
          </a:xfrm>
          <a:prstGeom prst="rect">
            <a:avLst/>
          </a:prstGeom>
          <a:ln w="12700">
            <a:miter lim="400000"/>
          </a:ln>
        </p:spPr>
      </p:pic>
      <p:pic>
        <p:nvPicPr>
          <p:cNvPr id="118" name="pasted-image.pdf"/>
          <p:cNvPicPr/>
          <p:nvPr/>
        </p:nvPicPr>
        <p:blipFill>
          <a:blip r:embed="rId3" cstate="print">
            <a:extLst/>
          </a:blip>
          <a:stretch>
            <a:fillRect/>
          </a:stretch>
        </p:blipFill>
        <p:spPr>
          <a:xfrm>
            <a:off x="3744278" y="750611"/>
            <a:ext cx="5014399" cy="5625911"/>
          </a:xfrm>
          <a:prstGeom prst="rect">
            <a:avLst/>
          </a:prstGeom>
          <a:ln w="12700">
            <a:miter lim="400000"/>
          </a:ln>
        </p:spPr>
      </p:pic>
      <p:sp>
        <p:nvSpPr>
          <p:cNvPr id="119" name="Shape 119"/>
          <p:cNvSpPr/>
          <p:nvPr/>
        </p:nvSpPr>
        <p:spPr>
          <a:xfrm>
            <a:off x="7872415" y="5900651"/>
            <a:ext cx="681121" cy="217745"/>
          </a:xfrm>
          <a:prstGeom prst="rect">
            <a:avLst/>
          </a:prstGeom>
          <a:solidFill>
            <a:srgbClr val="FFFFFF"/>
          </a:solidFill>
          <a:ln w="12700">
            <a:miter lim="400000"/>
          </a:ln>
        </p:spPr>
        <p:txBody>
          <a:bodyPr lIns="0" tIns="0" rIns="0" bIns="0" anchor="ctr"/>
          <a:lstStyle/>
          <a:p>
            <a:pPr fontAlgn="auto">
              <a:spcBef>
                <a:spcPts val="0"/>
              </a:spcBef>
              <a:spcAft>
                <a:spcPts val="0"/>
              </a:spcAft>
              <a:defRPr sz="2400">
                <a:solidFill>
                  <a:srgbClr val="FFFFFF"/>
                </a:solidFill>
              </a:defRPr>
            </a:pPr>
            <a:endParaRPr sz="1687">
              <a:solidFill>
                <a:srgbClr val="FFFFFF"/>
              </a:solidFill>
              <a:latin typeface="Cambria"/>
            </a:endParaRPr>
          </a:p>
        </p:txBody>
      </p:sp>
      <p:sp>
        <p:nvSpPr>
          <p:cNvPr id="120" name="Shape 120"/>
          <p:cNvSpPr/>
          <p:nvPr/>
        </p:nvSpPr>
        <p:spPr>
          <a:xfrm>
            <a:off x="7858762" y="5849005"/>
            <a:ext cx="706925" cy="320986"/>
          </a:xfrm>
          <a:prstGeom prst="rect">
            <a:avLst/>
          </a:prstGeom>
          <a:ln w="12700">
            <a:miter lim="400000"/>
          </a:ln>
          <a:extLst>
            <a:ext uri="{C572A759-6A51-4108-AA02-DFA0A04FC94B}">
              <ma14:wrappingTextBoxFlag xmlns:ma14="http://schemas.microsoft.com/office/mac/drawingml/2011/main" xmlns="" val="1"/>
            </a:ext>
          </a:extLst>
        </p:spPr>
        <p:txBody>
          <a:bodyPr wrap="none" lIns="35719" tIns="35719" rIns="35719" bIns="35719" anchor="ctr">
            <a:spAutoFit/>
          </a:bodyPr>
          <a:lstStyle>
            <a:lvl1pPr>
              <a:defRPr sz="2300">
                <a:solidFill>
                  <a:srgbClr val="212121"/>
                </a:solidFill>
                <a:latin typeface="Helvetica Neue Medium"/>
                <a:ea typeface="Helvetica Neue Medium"/>
                <a:cs typeface="Helvetica Neue Medium"/>
                <a:sym typeface="Helvetica Neue Medium"/>
              </a:defRPr>
            </a:lvl1pPr>
          </a:lstStyle>
          <a:p>
            <a:pPr fontAlgn="auto">
              <a:spcBef>
                <a:spcPts val="0"/>
              </a:spcBef>
              <a:spcAft>
                <a:spcPts val="0"/>
              </a:spcAft>
              <a:defRPr sz="1800">
                <a:solidFill>
                  <a:srgbClr val="000000"/>
                </a:solidFill>
              </a:defRPr>
            </a:pPr>
            <a:r>
              <a:rPr sz="1617">
                <a:solidFill>
                  <a:srgbClr val="000000"/>
                </a:solidFill>
              </a:rPr>
              <a:t>59,950</a:t>
            </a:r>
          </a:p>
        </p:txBody>
      </p:sp>
    </p:spTree>
    <p:extLst>
      <p:ext uri="{BB962C8B-B14F-4D97-AF65-F5344CB8AC3E}">
        <p14:creationId xmlns:p14="http://schemas.microsoft.com/office/powerpoint/2010/main" val="3438519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What’s the Big Deal?</a:t>
            </a:r>
            <a:endParaRPr lang="en-US" dirty="0"/>
          </a:p>
        </p:txBody>
      </p:sp>
      <p:pic>
        <p:nvPicPr>
          <p:cNvPr id="4" name="Picture 2" descr="http://rockymountainwild.org/_site/wp-content/uploads/10-032_Sage_Grouse_Rang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41676" y="1704975"/>
            <a:ext cx="3836842" cy="401955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http://www.blm.gov/style/medialib/blm/wy/field-offices/buffalo/PRBrestoration/graphics.Par.31377.Image.-1.-1.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45568" y="248986"/>
            <a:ext cx="3052763" cy="210502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www.eia.gov/oil_gas/rpd/conventional_ga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89260" y="2446367"/>
            <a:ext cx="4170854" cy="328612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upload.wikimedia.org/wikipedia/commons/4/4d/US_Wind_Potential.g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915597" y="2469783"/>
            <a:ext cx="3792974" cy="372185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http://cache2.asset-cache.net/xd/526340447.jpg?v=1&amp;c=IWSAsset&amp;k=2&amp;d=F13A1F9190F009365CD27CBA343A5263789A7A8899B4483C6009F0AE6C3D667BA7751705651250B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96076" y="2446371"/>
            <a:ext cx="4164038" cy="3123029"/>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http://www.standeyo.com/NEWS/10_USA/10_USA_pics/100528.federal.land.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98679" y="2446384"/>
            <a:ext cx="4157224" cy="360254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http://rockies.audubon.org/sites/g/files/amh431/f/2008-fall-env-1-sagebrush.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96075" y="2446384"/>
            <a:ext cx="4182364" cy="3602541"/>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http://wildaboututah.org/images/UT.Raft.RiversDSCN0017.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89259" y="2469766"/>
            <a:ext cx="4164040" cy="416404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http://imgc.allpostersimages.com/images/P-473-488-90/64/6465/QUUH100Z/posters/marli-miller-power-transmission-lines-in-sagebrush-covered-desert-southeastern-oregon-usa.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297760" y="2738907"/>
            <a:ext cx="3378994" cy="3381375"/>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http://summitvoice.files.wordpress.com/2010/05/jonah_aerial.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95509" y="2708549"/>
            <a:ext cx="4163000" cy="3644938"/>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http://blogs.discovermagazine.com/inkfish/files/2014/08/ravens.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929371" y="2684925"/>
            <a:ext cx="4123929" cy="36685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30595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3074"/>
                                        </p:tgtEl>
                                        <p:attrNameLst>
                                          <p:attrName>style.visibility</p:attrName>
                                        </p:attrNameLst>
                                      </p:cBhvr>
                                      <p:to>
                                        <p:strVal val="visible"/>
                                      </p:to>
                                    </p:set>
                                    <p:animEffect transition="in" filter="fade">
                                      <p:cBhvr>
                                        <p:cTn id="11" dur="500"/>
                                        <p:tgtEl>
                                          <p:spTgt spid="307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nodeType="clickEffect">
                                  <p:stCondLst>
                                    <p:cond delay="0"/>
                                  </p:stCondLst>
                                  <p:childTnLst>
                                    <p:set>
                                      <p:cBhvr>
                                        <p:cTn id="15" dur="1" fill="hold">
                                          <p:stCondLst>
                                            <p:cond delay="0"/>
                                          </p:stCondLst>
                                        </p:cTn>
                                        <p:tgtEl>
                                          <p:spTgt spid="3076"/>
                                        </p:tgtEl>
                                        <p:attrNameLst>
                                          <p:attrName>style.visibility</p:attrName>
                                        </p:attrNameLst>
                                      </p:cBhvr>
                                      <p:to>
                                        <p:strVal val="visible"/>
                                      </p:to>
                                    </p:set>
                                    <p:animEffect transition="in" filter="wipe(down)">
                                      <p:cBhvr>
                                        <p:cTn id="16" dur="500"/>
                                        <p:tgtEl>
                                          <p:spTgt spid="307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3078"/>
                                        </p:tgtEl>
                                        <p:attrNameLst>
                                          <p:attrName>style.visibility</p:attrName>
                                        </p:attrNameLst>
                                      </p:cBhvr>
                                      <p:to>
                                        <p:strVal val="visible"/>
                                      </p:to>
                                    </p:set>
                                    <p:animEffect transition="in" filter="barn(inVertical)">
                                      <p:cBhvr>
                                        <p:cTn id="21" dur="500"/>
                                        <p:tgtEl>
                                          <p:spTgt spid="3078"/>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080"/>
                                        </p:tgtEl>
                                        <p:attrNameLst>
                                          <p:attrName>style.visibility</p:attrName>
                                        </p:attrNameLst>
                                      </p:cBhvr>
                                      <p:to>
                                        <p:strVal val="visible"/>
                                      </p:to>
                                    </p:set>
                                    <p:animEffect transition="in" filter="fade">
                                      <p:cBhvr>
                                        <p:cTn id="26" dur="500"/>
                                        <p:tgtEl>
                                          <p:spTgt spid="3080"/>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082"/>
                                        </p:tgtEl>
                                        <p:attrNameLst>
                                          <p:attrName>style.visibility</p:attrName>
                                        </p:attrNameLst>
                                      </p:cBhvr>
                                      <p:to>
                                        <p:strVal val="visible"/>
                                      </p:to>
                                    </p:set>
                                    <p:animEffect transition="in" filter="fade">
                                      <p:cBhvr>
                                        <p:cTn id="31" dur="1000"/>
                                        <p:tgtEl>
                                          <p:spTgt spid="3082"/>
                                        </p:tgtEl>
                                      </p:cBhvr>
                                    </p:animEffect>
                                    <p:anim calcmode="lin" valueType="num">
                                      <p:cBhvr>
                                        <p:cTn id="32" dur="1000" fill="hold"/>
                                        <p:tgtEl>
                                          <p:spTgt spid="3082"/>
                                        </p:tgtEl>
                                        <p:attrNameLst>
                                          <p:attrName>ppt_x</p:attrName>
                                        </p:attrNameLst>
                                      </p:cBhvr>
                                      <p:tavLst>
                                        <p:tav tm="0">
                                          <p:val>
                                            <p:strVal val="#ppt_x"/>
                                          </p:val>
                                        </p:tav>
                                        <p:tav tm="100000">
                                          <p:val>
                                            <p:strVal val="#ppt_x"/>
                                          </p:val>
                                        </p:tav>
                                      </p:tavLst>
                                    </p:anim>
                                    <p:anim calcmode="lin" valueType="num">
                                      <p:cBhvr>
                                        <p:cTn id="33" dur="1000" fill="hold"/>
                                        <p:tgtEl>
                                          <p:spTgt spid="3082"/>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084"/>
                                        </p:tgtEl>
                                        <p:attrNameLst>
                                          <p:attrName>style.visibility</p:attrName>
                                        </p:attrNameLst>
                                      </p:cBhvr>
                                      <p:to>
                                        <p:strVal val="visible"/>
                                      </p:to>
                                    </p:set>
                                    <p:animEffect transition="in" filter="fade">
                                      <p:cBhvr>
                                        <p:cTn id="38" dur="500"/>
                                        <p:tgtEl>
                                          <p:spTgt spid="3084"/>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086"/>
                                        </p:tgtEl>
                                        <p:attrNameLst>
                                          <p:attrName>style.visibility</p:attrName>
                                        </p:attrNameLst>
                                      </p:cBhvr>
                                      <p:to>
                                        <p:strVal val="visible"/>
                                      </p:to>
                                    </p:set>
                                    <p:animEffect transition="in" filter="fade">
                                      <p:cBhvr>
                                        <p:cTn id="43" dur="500"/>
                                        <p:tgtEl>
                                          <p:spTgt spid="3086"/>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nodeType="clickEffect">
                                  <p:stCondLst>
                                    <p:cond delay="0"/>
                                  </p:stCondLst>
                                  <p:childTnLst>
                                    <p:set>
                                      <p:cBhvr>
                                        <p:cTn id="47" dur="1" fill="hold">
                                          <p:stCondLst>
                                            <p:cond delay="0"/>
                                          </p:stCondLst>
                                        </p:cTn>
                                        <p:tgtEl>
                                          <p:spTgt spid="3088"/>
                                        </p:tgtEl>
                                        <p:attrNameLst>
                                          <p:attrName>style.visibility</p:attrName>
                                        </p:attrNameLst>
                                      </p:cBhvr>
                                      <p:to>
                                        <p:strVal val="visible"/>
                                      </p:to>
                                    </p:set>
                                    <p:animEffect transition="in" filter="barn(inVertical)">
                                      <p:cBhvr>
                                        <p:cTn id="48" dur="500"/>
                                        <p:tgtEl>
                                          <p:spTgt spid="3088"/>
                                        </p:tgtEl>
                                      </p:cBhvr>
                                    </p:animEffec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nodeType="clickEffect">
                                  <p:stCondLst>
                                    <p:cond delay="0"/>
                                  </p:stCondLst>
                                  <p:childTnLst>
                                    <p:set>
                                      <p:cBhvr>
                                        <p:cTn id="52" dur="1" fill="hold">
                                          <p:stCondLst>
                                            <p:cond delay="0"/>
                                          </p:stCondLst>
                                        </p:cTn>
                                        <p:tgtEl>
                                          <p:spTgt spid="3090"/>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092"/>
                                        </p:tgtEl>
                                        <p:attrNameLst>
                                          <p:attrName>style.visibility</p:attrName>
                                        </p:attrNameLst>
                                      </p:cBhvr>
                                      <p:to>
                                        <p:strVal val="visible"/>
                                      </p:to>
                                    </p:set>
                                    <p:animEffect transition="in" filter="fade">
                                      <p:cBhvr>
                                        <p:cTn id="57" dur="500"/>
                                        <p:tgtEl>
                                          <p:spTgt spid="30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Results - Brooding</a:t>
            </a:r>
            <a:endParaRPr lang="en-US" dirty="0"/>
          </a:p>
        </p:txBody>
      </p:sp>
      <p:sp>
        <p:nvSpPr>
          <p:cNvPr id="13" name="TextBox 12"/>
          <p:cNvSpPr txBox="1"/>
          <p:nvPr/>
        </p:nvSpPr>
        <p:spPr>
          <a:xfrm>
            <a:off x="628650" y="5549878"/>
            <a:ext cx="1339988" cy="646331"/>
          </a:xfrm>
          <a:prstGeom prst="rect">
            <a:avLst/>
          </a:prstGeom>
          <a:noFill/>
        </p:spPr>
        <p:txBody>
          <a:bodyPr wrap="square" rtlCol="0">
            <a:spAutoFit/>
          </a:bodyPr>
          <a:lstStyle/>
          <a:p>
            <a:pPr fontAlgn="auto">
              <a:spcBef>
                <a:spcPts val="0"/>
              </a:spcBef>
              <a:spcAft>
                <a:spcPts val="0"/>
              </a:spcAft>
            </a:pPr>
            <a:r>
              <a:rPr lang="en-US" sz="1800" dirty="0" smtClean="0">
                <a:solidFill>
                  <a:prstClr val="black"/>
                </a:solidFill>
                <a:latin typeface="Calibri"/>
              </a:rPr>
              <a:t>LOWER</a:t>
            </a:r>
          </a:p>
          <a:p>
            <a:pPr fontAlgn="auto">
              <a:spcBef>
                <a:spcPts val="0"/>
              </a:spcBef>
              <a:spcAft>
                <a:spcPts val="0"/>
              </a:spcAft>
            </a:pPr>
            <a:r>
              <a:rPr lang="en-US" sz="1800" dirty="0" smtClean="0">
                <a:solidFill>
                  <a:prstClr val="black"/>
                </a:solidFill>
                <a:latin typeface="Calibri"/>
              </a:rPr>
              <a:t>DISTANCE</a:t>
            </a:r>
            <a:endParaRPr lang="en-US" sz="1800" dirty="0">
              <a:solidFill>
                <a:prstClr val="black"/>
              </a:solidFill>
              <a:latin typeface="Calibri"/>
            </a:endParaRPr>
          </a:p>
        </p:txBody>
      </p:sp>
      <p:sp>
        <p:nvSpPr>
          <p:cNvPr id="14" name="TextBox 13"/>
          <p:cNvSpPr txBox="1"/>
          <p:nvPr/>
        </p:nvSpPr>
        <p:spPr>
          <a:xfrm>
            <a:off x="3263071" y="5547087"/>
            <a:ext cx="1311558" cy="646331"/>
          </a:xfrm>
          <a:prstGeom prst="rect">
            <a:avLst/>
          </a:prstGeom>
          <a:noFill/>
        </p:spPr>
        <p:txBody>
          <a:bodyPr wrap="square" rtlCol="0">
            <a:spAutoFit/>
          </a:bodyPr>
          <a:lstStyle/>
          <a:p>
            <a:pPr fontAlgn="auto">
              <a:spcBef>
                <a:spcPts val="0"/>
              </a:spcBef>
              <a:spcAft>
                <a:spcPts val="0"/>
              </a:spcAft>
            </a:pPr>
            <a:r>
              <a:rPr lang="en-US" sz="1800" dirty="0" smtClean="0">
                <a:solidFill>
                  <a:prstClr val="black"/>
                </a:solidFill>
                <a:latin typeface="Calibri"/>
              </a:rPr>
              <a:t>GREATER</a:t>
            </a:r>
          </a:p>
          <a:p>
            <a:pPr fontAlgn="auto">
              <a:spcBef>
                <a:spcPts val="0"/>
              </a:spcBef>
              <a:spcAft>
                <a:spcPts val="0"/>
              </a:spcAft>
            </a:pPr>
            <a:r>
              <a:rPr lang="en-US" sz="1800" dirty="0" smtClean="0">
                <a:solidFill>
                  <a:prstClr val="black"/>
                </a:solidFill>
                <a:latin typeface="Calibri"/>
              </a:rPr>
              <a:t>DISTANCE</a:t>
            </a:r>
            <a:endParaRPr lang="en-US" sz="1800" dirty="0">
              <a:solidFill>
                <a:prstClr val="black"/>
              </a:solidFill>
              <a:latin typeface="Calibri"/>
            </a:endParaRPr>
          </a:p>
        </p:txBody>
      </p:sp>
      <p:sp>
        <p:nvSpPr>
          <p:cNvPr id="15" name="Right Arrow 14"/>
          <p:cNvSpPr/>
          <p:nvPr/>
        </p:nvSpPr>
        <p:spPr>
          <a:xfrm>
            <a:off x="1968651" y="5757737"/>
            <a:ext cx="1259753" cy="1742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143500" y="1690687"/>
            <a:ext cx="3371850" cy="385354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650" y="1690693"/>
            <a:ext cx="3368842" cy="3850105"/>
          </a:xfrm>
          <a:prstGeom prst="rect">
            <a:avLst/>
          </a:prstGeom>
        </p:spPr>
      </p:pic>
      <p:pic>
        <p:nvPicPr>
          <p:cNvPr id="9" name="Picture 8"/>
          <p:cNvPicPr>
            <a:picLocks noChangeAspect="1"/>
          </p:cNvPicPr>
          <p:nvPr/>
        </p:nvPicPr>
        <p:blipFill>
          <a:blip r:embed="rId5" cstate="print"/>
          <a:stretch>
            <a:fillRect/>
          </a:stretch>
        </p:blipFill>
        <p:spPr>
          <a:xfrm>
            <a:off x="5384366" y="5208246"/>
            <a:ext cx="1100457" cy="1099041"/>
          </a:xfrm>
          <a:prstGeom prst="rect">
            <a:avLst/>
          </a:prstGeom>
        </p:spPr>
      </p:pic>
      <p:pic>
        <p:nvPicPr>
          <p:cNvPr id="11" name="Picture 10"/>
          <p:cNvPicPr>
            <a:picLocks noChangeAspect="1"/>
          </p:cNvPicPr>
          <p:nvPr/>
        </p:nvPicPr>
        <p:blipFill>
          <a:blip r:embed="rId6" cstate="print"/>
          <a:stretch>
            <a:fillRect/>
          </a:stretch>
        </p:blipFill>
        <p:spPr>
          <a:xfrm>
            <a:off x="7812408" y="5208245"/>
            <a:ext cx="1100458" cy="1099041"/>
          </a:xfrm>
          <a:prstGeom prst="rect">
            <a:avLst/>
          </a:prstGeom>
        </p:spPr>
      </p:pic>
      <p:sp>
        <p:nvSpPr>
          <p:cNvPr id="12" name="Right Arrow 11"/>
          <p:cNvSpPr/>
          <p:nvPr/>
        </p:nvSpPr>
        <p:spPr>
          <a:xfrm>
            <a:off x="6498033" y="5757737"/>
            <a:ext cx="1259753" cy="17421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7" name="TextBox 16"/>
          <p:cNvSpPr txBox="1"/>
          <p:nvPr/>
        </p:nvSpPr>
        <p:spPr>
          <a:xfrm>
            <a:off x="135344" y="6456824"/>
            <a:ext cx="8878571" cy="646331"/>
          </a:xfrm>
          <a:prstGeom prst="rect">
            <a:avLst/>
          </a:prstGeom>
          <a:solidFill>
            <a:schemeClr val="accent6">
              <a:lumMod val="75000"/>
            </a:schemeClr>
          </a:solidFill>
        </p:spPr>
        <p:txBody>
          <a:bodyPr wrap="square" rtlCol="0">
            <a:spAutoFit/>
          </a:bodyPr>
          <a:lstStyle/>
          <a:p>
            <a:pPr algn="ctr" fontAlgn="auto">
              <a:spcBef>
                <a:spcPts val="0"/>
              </a:spcBef>
              <a:spcAft>
                <a:spcPts val="0"/>
              </a:spcAft>
            </a:pPr>
            <a:r>
              <a:rPr lang="en-US" sz="1800" dirty="0" smtClean="0">
                <a:solidFill>
                  <a:prstClr val="black"/>
                </a:solidFill>
                <a:latin typeface="Calibri"/>
              </a:rPr>
              <a:t>Introduction		Nesting			</a:t>
            </a:r>
            <a:r>
              <a:rPr lang="en-US" sz="1800" dirty="0" smtClean="0">
                <a:solidFill>
                  <a:srgbClr val="70AD47">
                    <a:lumMod val="60000"/>
                    <a:lumOff val="40000"/>
                  </a:srgbClr>
                </a:solidFill>
                <a:latin typeface="Calibri"/>
              </a:rPr>
              <a:t>Brooding</a:t>
            </a:r>
            <a:r>
              <a:rPr lang="en-US" sz="1800" dirty="0" smtClean="0">
                <a:solidFill>
                  <a:prstClr val="black"/>
                </a:solidFill>
                <a:latin typeface="Calibri"/>
              </a:rPr>
              <a:t>			Conclusions</a:t>
            </a:r>
            <a:endParaRPr lang="en-US" sz="1800" dirty="0">
              <a:solidFill>
                <a:prstClr val="black"/>
              </a:solidFill>
              <a:latin typeface="Calibri"/>
            </a:endParaRPr>
          </a:p>
        </p:txBody>
      </p:sp>
    </p:spTree>
    <p:extLst>
      <p:ext uri="{BB962C8B-B14F-4D97-AF65-F5344CB8AC3E}">
        <p14:creationId xmlns:p14="http://schemas.microsoft.com/office/powerpoint/2010/main" val="995142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Results - Nesting</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46459" y="1690692"/>
            <a:ext cx="3768892" cy="4307305"/>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8650" y="1690692"/>
            <a:ext cx="3768892" cy="4307305"/>
          </a:xfrm>
          <a:prstGeom prst="rect">
            <a:avLst/>
          </a:prstGeom>
        </p:spPr>
      </p:pic>
      <p:sp>
        <p:nvSpPr>
          <p:cNvPr id="11" name="TextBox 10"/>
          <p:cNvSpPr txBox="1"/>
          <p:nvPr/>
        </p:nvSpPr>
        <p:spPr>
          <a:xfrm>
            <a:off x="135342" y="6456822"/>
            <a:ext cx="8878571" cy="646331"/>
          </a:xfrm>
          <a:prstGeom prst="rect">
            <a:avLst/>
          </a:prstGeom>
          <a:solidFill>
            <a:schemeClr val="accent6">
              <a:lumMod val="75000"/>
            </a:schemeClr>
          </a:solidFill>
        </p:spPr>
        <p:txBody>
          <a:bodyPr wrap="square" rtlCol="0">
            <a:spAutoFit/>
          </a:bodyPr>
          <a:lstStyle/>
          <a:p>
            <a:pPr algn="ctr" fontAlgn="auto">
              <a:spcBef>
                <a:spcPts val="0"/>
              </a:spcBef>
              <a:spcAft>
                <a:spcPts val="0"/>
              </a:spcAft>
            </a:pPr>
            <a:r>
              <a:rPr lang="en-US" sz="1800" dirty="0" smtClean="0">
                <a:solidFill>
                  <a:prstClr val="black"/>
                </a:solidFill>
                <a:latin typeface="Calibri"/>
              </a:rPr>
              <a:t>Introduction		</a:t>
            </a:r>
            <a:r>
              <a:rPr lang="en-US" sz="1800" dirty="0" smtClean="0">
                <a:solidFill>
                  <a:srgbClr val="70AD47">
                    <a:lumMod val="60000"/>
                    <a:lumOff val="40000"/>
                  </a:srgbClr>
                </a:solidFill>
                <a:latin typeface="Calibri"/>
              </a:rPr>
              <a:t>Nesting	</a:t>
            </a:r>
            <a:r>
              <a:rPr lang="en-US" sz="1800" dirty="0" smtClean="0">
                <a:solidFill>
                  <a:prstClr val="black"/>
                </a:solidFill>
                <a:latin typeface="Calibri"/>
              </a:rPr>
              <a:t>		Brooding			Conclusions</a:t>
            </a:r>
            <a:endParaRPr lang="en-US" sz="1800" dirty="0">
              <a:solidFill>
                <a:prstClr val="black"/>
              </a:solidFill>
              <a:latin typeface="Calibri"/>
            </a:endParaRPr>
          </a:p>
        </p:txBody>
      </p:sp>
    </p:spTree>
    <p:extLst>
      <p:ext uri="{BB962C8B-B14F-4D97-AF65-F5344CB8AC3E}">
        <p14:creationId xmlns:p14="http://schemas.microsoft.com/office/powerpoint/2010/main" val="16501912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Federal Land Management (BLM &amp; USFS) Conservation Approach</a:t>
            </a:r>
            <a:endParaRPr lang="en-US" dirty="0"/>
          </a:p>
        </p:txBody>
      </p:sp>
      <p:pic>
        <p:nvPicPr>
          <p:cNvPr id="7172" name="Picture 4" descr="http://www.blm.gov/style/medialib/blm/ut/natural_resources/SageGrouse/deis.Par.79442.Image.400.243.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8715" y="2981325"/>
            <a:ext cx="4150519" cy="33619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329254" y="2981326"/>
            <a:ext cx="2321719" cy="2308324"/>
          </a:xfrm>
          <a:prstGeom prst="rect">
            <a:avLst/>
          </a:prstGeom>
          <a:noFill/>
        </p:spPr>
        <p:txBody>
          <a:bodyPr wrap="square" rtlCol="0">
            <a:spAutoFit/>
          </a:bodyPr>
          <a:lstStyle/>
          <a:p>
            <a:endParaRPr lang="en-US" dirty="0" smtClean="0">
              <a:solidFill>
                <a:prstClr val="black"/>
              </a:solidFill>
            </a:endParaRPr>
          </a:p>
          <a:p>
            <a:endParaRPr lang="en-US" dirty="0">
              <a:solidFill>
                <a:prstClr val="black"/>
              </a:solidFill>
            </a:endParaRPr>
          </a:p>
          <a:p>
            <a:r>
              <a:rPr lang="en-US" dirty="0" smtClean="0">
                <a:solidFill>
                  <a:prstClr val="black"/>
                </a:solidFill>
              </a:rPr>
              <a:t>Connelly et al. 2000 Sage-Grouse Habitat Guidelines</a:t>
            </a:r>
            <a:endParaRPr lang="en-US" dirty="0">
              <a:solidFill>
                <a:prstClr val="black"/>
              </a:solidFill>
            </a:endParaRPr>
          </a:p>
        </p:txBody>
      </p:sp>
      <p:sp>
        <p:nvSpPr>
          <p:cNvPr id="6" name="Content Placeholder 5"/>
          <p:cNvSpPr>
            <a:spLocks noGrp="1"/>
          </p:cNvSpPr>
          <p:nvPr>
            <p:ph idx="1"/>
          </p:nvPr>
        </p:nvSpPr>
        <p:spPr/>
        <p:txBody>
          <a:bodyPr/>
          <a:lstStyle/>
          <a:p>
            <a:endParaRPr lang="en-US" dirty="0"/>
          </a:p>
        </p:txBody>
      </p:sp>
    </p:spTree>
    <p:extLst>
      <p:ext uri="{BB962C8B-B14F-4D97-AF65-F5344CB8AC3E}">
        <p14:creationId xmlns:p14="http://schemas.microsoft.com/office/powerpoint/2010/main" val="28418474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fade">
                                      <p:cBhvr>
                                        <p:cTn id="7" dur="1000"/>
                                        <p:tgtEl>
                                          <p:spTgt spid="7172"/>
                                        </p:tgtEl>
                                      </p:cBhvr>
                                    </p:animEffect>
                                    <p:anim calcmode="lin" valueType="num">
                                      <p:cBhvr>
                                        <p:cTn id="8" dur="1000" fill="hold"/>
                                        <p:tgtEl>
                                          <p:spTgt spid="7172"/>
                                        </p:tgtEl>
                                        <p:attrNameLst>
                                          <p:attrName>ppt_x</p:attrName>
                                        </p:attrNameLst>
                                      </p:cBhvr>
                                      <p:tavLst>
                                        <p:tav tm="0">
                                          <p:val>
                                            <p:strVal val="#ppt_x"/>
                                          </p:val>
                                        </p:tav>
                                        <p:tav tm="100000">
                                          <p:val>
                                            <p:strVal val="#ppt_x"/>
                                          </p:val>
                                        </p:tav>
                                      </p:tavLst>
                                    </p:anim>
                                    <p:anim calcmode="lin" valueType="num">
                                      <p:cBhvr>
                                        <p:cTn id="9"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7268" y="371475"/>
            <a:ext cx="7836694" cy="1485900"/>
          </a:xfrm>
        </p:spPr>
        <p:txBody>
          <a:bodyPr/>
          <a:lstStyle/>
          <a:p>
            <a:r>
              <a:rPr lang="en-US" dirty="0" smtClean="0"/>
              <a:t>Utah Sage-Grouse Habitat Characteristics</a:t>
            </a:r>
            <a:endParaRPr lang="en-US" dirty="0"/>
          </a:p>
        </p:txBody>
      </p:sp>
      <p:pic>
        <p:nvPicPr>
          <p:cNvPr id="4"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2962" y="1613081"/>
            <a:ext cx="2914652"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57624" y="1613081"/>
            <a:ext cx="2878931" cy="44229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4012" y="1613088"/>
            <a:ext cx="2732484" cy="4714875"/>
          </a:xfrm>
          <a:prstGeom prst="rect">
            <a:avLst/>
          </a:prstGeom>
        </p:spPr>
      </p:pic>
      <p:pic>
        <p:nvPicPr>
          <p:cNvPr id="8" name="Picture 7"/>
          <p:cNvPicPr/>
          <p:nvPr/>
        </p:nvPicPr>
        <p:blipFill>
          <a:blip r:embed="rId5" cstate="print">
            <a:extLst>
              <a:ext uri="{28A0092B-C50C-407E-A947-70E740481C1C}">
                <a14:useLocalDpi xmlns:a14="http://schemas.microsoft.com/office/drawing/2010/main" val="0"/>
              </a:ext>
            </a:extLst>
          </a:blip>
          <a:stretch>
            <a:fillRect/>
          </a:stretch>
        </p:blipFill>
        <p:spPr>
          <a:xfrm>
            <a:off x="842967" y="1482205"/>
            <a:ext cx="3384353" cy="5195707"/>
          </a:xfrm>
          <a:prstGeom prst="rect">
            <a:avLst/>
          </a:prstGeom>
        </p:spPr>
      </p:pic>
      <p:graphicFrame>
        <p:nvGraphicFramePr>
          <p:cNvPr id="11" name="Table 10"/>
          <p:cNvGraphicFramePr>
            <a:graphicFrameLocks noGrp="1"/>
          </p:cNvGraphicFramePr>
          <p:nvPr>
            <p:extLst/>
          </p:nvPr>
        </p:nvGraphicFramePr>
        <p:xfrm>
          <a:off x="4258915" y="1482202"/>
          <a:ext cx="4800601" cy="5913120"/>
        </p:xfrm>
        <a:graphic>
          <a:graphicData uri="http://schemas.openxmlformats.org/drawingml/2006/table">
            <a:tbl>
              <a:tblPr firstRow="1" firstCol="1" bandRow="1"/>
              <a:tblGrid>
                <a:gridCol w="836457">
                  <a:extLst>
                    <a:ext uri="{9D8B030D-6E8A-4147-A177-3AD203B41FA5}">
                      <a16:colId xmlns:a16="http://schemas.microsoft.com/office/drawing/2014/main" val="20000"/>
                    </a:ext>
                  </a:extLst>
                </a:gridCol>
                <a:gridCol w="768758">
                  <a:extLst>
                    <a:ext uri="{9D8B030D-6E8A-4147-A177-3AD203B41FA5}">
                      <a16:colId xmlns:a16="http://schemas.microsoft.com/office/drawing/2014/main" val="20001"/>
                    </a:ext>
                  </a:extLst>
                </a:gridCol>
                <a:gridCol w="535197">
                  <a:extLst>
                    <a:ext uri="{9D8B030D-6E8A-4147-A177-3AD203B41FA5}">
                      <a16:colId xmlns:a16="http://schemas.microsoft.com/office/drawing/2014/main" val="20002"/>
                    </a:ext>
                  </a:extLst>
                </a:gridCol>
                <a:gridCol w="535197">
                  <a:extLst>
                    <a:ext uri="{9D8B030D-6E8A-4147-A177-3AD203B41FA5}">
                      <a16:colId xmlns:a16="http://schemas.microsoft.com/office/drawing/2014/main" val="20003"/>
                    </a:ext>
                  </a:extLst>
                </a:gridCol>
                <a:gridCol w="535197">
                  <a:extLst>
                    <a:ext uri="{9D8B030D-6E8A-4147-A177-3AD203B41FA5}">
                      <a16:colId xmlns:a16="http://schemas.microsoft.com/office/drawing/2014/main" val="20004"/>
                    </a:ext>
                  </a:extLst>
                </a:gridCol>
                <a:gridCol w="535197">
                  <a:extLst>
                    <a:ext uri="{9D8B030D-6E8A-4147-A177-3AD203B41FA5}">
                      <a16:colId xmlns:a16="http://schemas.microsoft.com/office/drawing/2014/main" val="20005"/>
                    </a:ext>
                  </a:extLst>
                </a:gridCol>
                <a:gridCol w="535197">
                  <a:extLst>
                    <a:ext uri="{9D8B030D-6E8A-4147-A177-3AD203B41FA5}">
                      <a16:colId xmlns:a16="http://schemas.microsoft.com/office/drawing/2014/main" val="20006"/>
                    </a:ext>
                  </a:extLst>
                </a:gridCol>
                <a:gridCol w="519401">
                  <a:extLst>
                    <a:ext uri="{9D8B030D-6E8A-4147-A177-3AD203B41FA5}">
                      <a16:colId xmlns:a16="http://schemas.microsoft.com/office/drawing/2014/main" val="20007"/>
                    </a:ext>
                  </a:extLst>
                </a:gridCol>
              </a:tblGrid>
              <a:tr h="365760">
                <a:tc gridSpan="8">
                  <a:txBody>
                    <a:bodyPr/>
                    <a:lstStyle/>
                    <a:p>
                      <a:pPr marL="0" marR="0">
                        <a:lnSpc>
                          <a:spcPct val="115000"/>
                        </a:lnSpc>
                        <a:spcBef>
                          <a:spcPts val="0"/>
                        </a:spcBef>
                        <a:spcAft>
                          <a:spcPts val="0"/>
                        </a:spcAft>
                      </a:pPr>
                      <a:r>
                        <a:rPr lang="en-US" sz="1000" dirty="0">
                          <a:solidFill>
                            <a:srgbClr val="000000"/>
                          </a:solidFill>
                          <a:effectLst/>
                          <a:latin typeface="Calibri"/>
                          <a:ea typeface="Times New Roman"/>
                          <a:cs typeface="Times New Roman"/>
                        </a:rPr>
                        <a:t> </a:t>
                      </a:r>
                      <a:endParaRPr lang="en-US" sz="1000" dirty="0">
                        <a:effectLst/>
                        <a:latin typeface="Calibri"/>
                        <a:ea typeface="Calibri"/>
                        <a:cs typeface="Times New Roman"/>
                      </a:endParaRPr>
                    </a:p>
                    <a:p>
                      <a:pPr marL="0" marR="0">
                        <a:lnSpc>
                          <a:spcPct val="115000"/>
                        </a:lnSpc>
                        <a:spcBef>
                          <a:spcPts val="0"/>
                        </a:spcBef>
                        <a:spcAft>
                          <a:spcPts val="0"/>
                        </a:spcAft>
                      </a:pPr>
                      <a:r>
                        <a:rPr lang="en-US" sz="1000" dirty="0">
                          <a:solidFill>
                            <a:srgbClr val="000000"/>
                          </a:solidFill>
                          <a:effectLst/>
                          <a:latin typeface="Calibri"/>
                          <a:ea typeface="Times New Roman"/>
                          <a:cs typeface="Times New Roman"/>
                        </a:rPr>
                        <a:t>Eco-Regional Habitat Guidelines for Sage-Grouse in Utah</a:t>
                      </a:r>
                      <a:endParaRPr lang="en-US" sz="1000" dirty="0">
                        <a:effectLst/>
                        <a:latin typeface="Calibri"/>
                        <a:ea typeface="Calibri"/>
                        <a:cs typeface="Times New Roman"/>
                      </a:endParaRPr>
                    </a:p>
                  </a:txBody>
                  <a:tcPr marL="48301" marR="48301" marT="0" marB="0" anchor="b">
                    <a:lnL>
                      <a:noFill/>
                    </a:lnL>
                    <a:lnR>
                      <a:noFill/>
                    </a:lnR>
                    <a:lnT>
                      <a:noFill/>
                    </a:lnT>
                    <a:lnB w="19050" cap="flat" cmpd="sng" algn="ctr">
                      <a:solidFill>
                        <a:srgbClr val="000000"/>
                      </a:solidFill>
                      <a:prstDash val="solid"/>
                      <a:round/>
                      <a:headEnd type="none" w="med" len="med"/>
                      <a:tailEnd type="none" w="med" len="med"/>
                    </a:lnB>
                    <a:solidFill>
                      <a:schemeClr val="bg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82880">
                <a:tc rowSpan="2">
                  <a:txBody>
                    <a:bodyPr/>
                    <a:lstStyle/>
                    <a:p>
                      <a:pPr marL="0" marR="0" algn="ctr">
                        <a:lnSpc>
                          <a:spcPct val="115000"/>
                        </a:lnSpc>
                        <a:spcBef>
                          <a:spcPts val="0"/>
                        </a:spcBef>
                        <a:spcAft>
                          <a:spcPts val="0"/>
                        </a:spcAft>
                      </a:pPr>
                      <a:r>
                        <a:rPr lang="en-US" sz="1000">
                          <a:solidFill>
                            <a:srgbClr val="000000"/>
                          </a:solidFill>
                          <a:effectLst/>
                          <a:latin typeface="Calibri"/>
                          <a:ea typeface="Times New Roman"/>
                          <a:cs typeface="Times New Roman"/>
                        </a:rPr>
                        <a:t>Eco-Region</a:t>
                      </a:r>
                      <a:endParaRPr lang="en-US" sz="1000">
                        <a:effectLst/>
                        <a:latin typeface="Calibri"/>
                        <a:ea typeface="Calibri"/>
                        <a:cs typeface="Times New Roman"/>
                      </a:endParaRPr>
                    </a:p>
                  </a:txBody>
                  <a:tcPr marL="48301" marR="48301"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rowSpan="2">
                  <a:txBody>
                    <a:bodyPr/>
                    <a:lstStyle/>
                    <a:p>
                      <a:pPr marL="0" marR="0" algn="ctr">
                        <a:lnSpc>
                          <a:spcPct val="115000"/>
                        </a:lnSpc>
                        <a:spcBef>
                          <a:spcPts val="0"/>
                        </a:spcBef>
                        <a:spcAft>
                          <a:spcPts val="0"/>
                        </a:spcAft>
                      </a:pPr>
                      <a:r>
                        <a:rPr lang="en-US" sz="1000">
                          <a:solidFill>
                            <a:srgbClr val="000000"/>
                          </a:solidFill>
                          <a:effectLst/>
                          <a:latin typeface="Calibri"/>
                          <a:ea typeface="Times New Roman"/>
                          <a:cs typeface="Times New Roman"/>
                        </a:rPr>
                        <a:t>Vegetation Type</a:t>
                      </a:r>
                      <a:endParaRPr lang="en-US" sz="1000">
                        <a:effectLst/>
                        <a:latin typeface="Calibri"/>
                        <a:ea typeface="Calibri"/>
                        <a:cs typeface="Times New Roman"/>
                      </a:endParaRPr>
                    </a:p>
                  </a:txBody>
                  <a:tcPr marL="48301" marR="48301" marT="0" marB="0" anchor="ctr">
                    <a:lnL>
                      <a:noFill/>
                    </a:lnL>
                    <a:lnR>
                      <a:noFill/>
                    </a:lnR>
                    <a:lnT w="19050" cap="flat" cmpd="sng" algn="ctr">
                      <a:solidFill>
                        <a:srgbClr val="000000"/>
                      </a:solidFill>
                      <a:prstDash val="solid"/>
                      <a:round/>
                      <a:headEnd type="none" w="med" len="med"/>
                      <a:tailEnd type="none" w="med" len="med"/>
                    </a:lnT>
                    <a:lnB w="19050" cap="flat" cmpd="sng" algn="ctr">
                      <a:solidFill>
                        <a:srgbClr val="000000"/>
                      </a:solidFill>
                      <a:prstDash val="solid"/>
                      <a:round/>
                      <a:headEnd type="none" w="med" len="med"/>
                      <a:tailEnd type="none" w="med" len="med"/>
                    </a:lnB>
                    <a:solidFill>
                      <a:schemeClr val="bg1"/>
                    </a:solidFill>
                  </a:tcPr>
                </a:tc>
                <a:tc gridSpan="2">
                  <a:txBody>
                    <a:bodyPr/>
                    <a:lstStyle/>
                    <a:p>
                      <a:pPr marL="0" marR="0" algn="ctr">
                        <a:lnSpc>
                          <a:spcPct val="115000"/>
                        </a:lnSpc>
                        <a:spcBef>
                          <a:spcPts val="0"/>
                        </a:spcBef>
                        <a:spcAft>
                          <a:spcPts val="0"/>
                        </a:spcAft>
                      </a:pPr>
                      <a:r>
                        <a:rPr lang="en-US" sz="1000">
                          <a:solidFill>
                            <a:srgbClr val="000000"/>
                          </a:solidFill>
                          <a:effectLst/>
                          <a:latin typeface="Calibri"/>
                          <a:ea typeface="Times New Roman"/>
                          <a:cs typeface="Times New Roman"/>
                        </a:rPr>
                        <a:t>Breeding (Nest)</a:t>
                      </a:r>
                      <a:endParaRPr lang="en-US" sz="1000">
                        <a:effectLst/>
                        <a:latin typeface="Calibri"/>
                        <a:ea typeface="Calibri"/>
                        <a:cs typeface="Times New Roman"/>
                      </a:endParaRPr>
                    </a:p>
                  </a:txBody>
                  <a:tcPr marL="48301" marR="48301" marT="0" marB="0" anchor="b">
                    <a:lnL>
                      <a:noFill/>
                    </a:lnL>
                    <a:lnR>
                      <a:noFill/>
                    </a:lnR>
                    <a:lnT w="19050" cap="flat" cmpd="sng" algn="ctr">
                      <a:solidFill>
                        <a:srgbClr val="000000"/>
                      </a:solidFill>
                      <a:prstDash val="solid"/>
                      <a:round/>
                      <a:headEnd type="none" w="med" len="med"/>
                      <a:tailEnd type="none" w="med" len="med"/>
                    </a:lnT>
                    <a:lnB>
                      <a:noFill/>
                    </a:lnB>
                    <a:solidFill>
                      <a:schemeClr val="bg1"/>
                    </a:solidFill>
                  </a:tcPr>
                </a:tc>
                <a:tc hMerge="1">
                  <a:txBody>
                    <a:bodyPr/>
                    <a:lstStyle/>
                    <a:p>
                      <a:endParaRPr lang="en-US"/>
                    </a:p>
                  </a:txBody>
                  <a:tcPr/>
                </a:tc>
                <a:tc gridSpan="2">
                  <a:txBody>
                    <a:bodyPr/>
                    <a:lstStyle/>
                    <a:p>
                      <a:pPr marL="0" marR="0" algn="ctr">
                        <a:lnSpc>
                          <a:spcPct val="115000"/>
                        </a:lnSpc>
                        <a:spcBef>
                          <a:spcPts val="0"/>
                        </a:spcBef>
                        <a:spcAft>
                          <a:spcPts val="0"/>
                        </a:spcAft>
                      </a:pPr>
                      <a:r>
                        <a:rPr lang="en-US" sz="1000">
                          <a:solidFill>
                            <a:srgbClr val="000000"/>
                          </a:solidFill>
                          <a:effectLst/>
                          <a:latin typeface="Calibri"/>
                          <a:ea typeface="Times New Roman"/>
                          <a:cs typeface="Times New Roman"/>
                        </a:rPr>
                        <a:t>Brood-Rearing</a:t>
                      </a:r>
                      <a:endParaRPr lang="en-US" sz="1000">
                        <a:effectLst/>
                        <a:latin typeface="Calibri"/>
                        <a:ea typeface="Calibri"/>
                        <a:cs typeface="Times New Roman"/>
                      </a:endParaRPr>
                    </a:p>
                  </a:txBody>
                  <a:tcPr marL="48301" marR="48301" marT="0" marB="0" anchor="b">
                    <a:lnL>
                      <a:noFill/>
                    </a:lnL>
                    <a:lnR>
                      <a:noFill/>
                    </a:lnR>
                    <a:lnT w="19050" cap="flat" cmpd="sng" algn="ctr">
                      <a:solidFill>
                        <a:srgbClr val="000000"/>
                      </a:solidFill>
                      <a:prstDash val="solid"/>
                      <a:round/>
                      <a:headEnd type="none" w="med" len="med"/>
                      <a:tailEnd type="none" w="med" len="med"/>
                    </a:lnT>
                    <a:lnB>
                      <a:noFill/>
                    </a:lnB>
                    <a:solidFill>
                      <a:schemeClr val="bg1"/>
                    </a:solidFill>
                  </a:tcPr>
                </a:tc>
                <a:tc hMerge="1">
                  <a:txBody>
                    <a:bodyPr/>
                    <a:lstStyle/>
                    <a:p>
                      <a:endParaRPr lang="en-US"/>
                    </a:p>
                  </a:txBody>
                  <a:tcPr/>
                </a:tc>
                <a:tc gridSpan="2">
                  <a:txBody>
                    <a:bodyPr/>
                    <a:lstStyle/>
                    <a:p>
                      <a:pPr marL="0" marR="0" algn="ctr">
                        <a:lnSpc>
                          <a:spcPct val="115000"/>
                        </a:lnSpc>
                        <a:spcBef>
                          <a:spcPts val="0"/>
                        </a:spcBef>
                        <a:spcAft>
                          <a:spcPts val="0"/>
                        </a:spcAft>
                      </a:pPr>
                      <a:r>
                        <a:rPr lang="en-US" sz="1000">
                          <a:solidFill>
                            <a:srgbClr val="000000"/>
                          </a:solidFill>
                          <a:effectLst/>
                          <a:latin typeface="Calibri"/>
                          <a:ea typeface="Times New Roman"/>
                          <a:cs typeface="Times New Roman"/>
                        </a:rPr>
                        <a:t>Winter</a:t>
                      </a:r>
                      <a:endParaRPr lang="en-US" sz="1000">
                        <a:effectLst/>
                        <a:latin typeface="Calibri"/>
                        <a:ea typeface="Calibri"/>
                        <a:cs typeface="Times New Roman"/>
                      </a:endParaRPr>
                    </a:p>
                  </a:txBody>
                  <a:tcPr marL="48301" marR="48301" marT="0" marB="0" anchor="b">
                    <a:lnL>
                      <a:noFill/>
                    </a:lnL>
                    <a:lnR>
                      <a:noFill/>
                    </a:lnR>
                    <a:lnT w="19050" cap="flat" cmpd="sng" algn="ctr">
                      <a:solidFill>
                        <a:srgbClr val="000000"/>
                      </a:solidFill>
                      <a:prstDash val="solid"/>
                      <a:round/>
                      <a:headEnd type="none" w="med" len="med"/>
                      <a:tailEnd type="none" w="med" len="med"/>
                    </a:lnT>
                    <a:lnB>
                      <a:noFill/>
                    </a:lnB>
                    <a:solidFill>
                      <a:schemeClr val="bg1"/>
                    </a:solidFill>
                  </a:tcPr>
                </a:tc>
                <a:tc hMerge="1">
                  <a:txBody>
                    <a:bodyPr/>
                    <a:lstStyle/>
                    <a:p>
                      <a:endParaRPr lang="en-US"/>
                    </a:p>
                  </a:txBody>
                  <a:tcPr/>
                </a:tc>
                <a:extLst>
                  <a:ext uri="{0D108BD9-81ED-4DB2-BD59-A6C34878D82A}">
                    <a16:rowId xmlns:a16="http://schemas.microsoft.com/office/drawing/2014/main" val="10001"/>
                  </a:ext>
                </a:extLst>
              </a:tr>
              <a:tr h="182880">
                <a:tc vMerge="1">
                  <a:txBody>
                    <a:bodyPr/>
                    <a:lstStyle/>
                    <a:p>
                      <a:endParaRPr lang="en-US"/>
                    </a:p>
                  </a:txBody>
                  <a:tcPr/>
                </a:tc>
                <a:tc vMerge="1">
                  <a:txBody>
                    <a:bodyPr/>
                    <a:lstStyle/>
                    <a:p>
                      <a:endParaRPr lang="en-US"/>
                    </a:p>
                  </a:txBody>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Height (cm)</a:t>
                      </a:r>
                      <a:endParaRPr lang="en-US" sz="1000">
                        <a:effectLst/>
                        <a:latin typeface="Calibri"/>
                        <a:ea typeface="Calibri"/>
                        <a:cs typeface="Times New Roman"/>
                      </a:endParaRPr>
                    </a:p>
                  </a:txBody>
                  <a:tcPr marL="48301" marR="48301" marT="0" marB="0" anchor="b">
                    <a:lnL>
                      <a:noFill/>
                    </a:lnL>
                    <a:lnR>
                      <a:noFill/>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Canopy (%)</a:t>
                      </a:r>
                      <a:endParaRPr lang="en-US" sz="1000">
                        <a:effectLst/>
                        <a:latin typeface="Calibri"/>
                        <a:ea typeface="Calibri"/>
                        <a:cs typeface="Times New Roman"/>
                      </a:endParaRPr>
                    </a:p>
                  </a:txBody>
                  <a:tcPr marL="48301" marR="48301" marT="0" marB="0" anchor="b">
                    <a:lnL>
                      <a:noFill/>
                    </a:lnL>
                    <a:lnR>
                      <a:noFill/>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Height (cm)</a:t>
                      </a:r>
                      <a:endParaRPr lang="en-US" sz="1000">
                        <a:effectLst/>
                        <a:latin typeface="Calibri"/>
                        <a:ea typeface="Calibri"/>
                        <a:cs typeface="Times New Roman"/>
                      </a:endParaRPr>
                    </a:p>
                  </a:txBody>
                  <a:tcPr marL="48301" marR="48301" marT="0" marB="0" anchor="b">
                    <a:lnL>
                      <a:noFill/>
                    </a:lnL>
                    <a:lnR>
                      <a:noFill/>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Canopy (%)</a:t>
                      </a:r>
                      <a:endParaRPr lang="en-US" sz="1000">
                        <a:effectLst/>
                        <a:latin typeface="Calibri"/>
                        <a:ea typeface="Calibri"/>
                        <a:cs typeface="Times New Roman"/>
                      </a:endParaRPr>
                    </a:p>
                  </a:txBody>
                  <a:tcPr marL="48301" marR="48301" marT="0" marB="0" anchor="b">
                    <a:lnL>
                      <a:noFill/>
                    </a:lnL>
                    <a:lnR>
                      <a:noFill/>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Height (cm)</a:t>
                      </a:r>
                      <a:endParaRPr lang="en-US" sz="1000">
                        <a:effectLst/>
                        <a:latin typeface="Calibri"/>
                        <a:ea typeface="Calibri"/>
                        <a:cs typeface="Times New Roman"/>
                      </a:endParaRPr>
                    </a:p>
                  </a:txBody>
                  <a:tcPr marL="48301" marR="48301" marT="0" marB="0" anchor="b">
                    <a:lnL>
                      <a:noFill/>
                    </a:lnL>
                    <a:lnR>
                      <a:noFill/>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Canopy (%)</a:t>
                      </a:r>
                      <a:endParaRPr lang="en-US" sz="1000">
                        <a:effectLst/>
                        <a:latin typeface="Calibri"/>
                        <a:ea typeface="Calibri"/>
                        <a:cs typeface="Times New Roman"/>
                      </a:endParaRPr>
                    </a:p>
                  </a:txBody>
                  <a:tcPr marL="48301" marR="48301" marT="0" marB="0" anchor="b">
                    <a:lnL>
                      <a:noFill/>
                    </a:lnL>
                    <a:lnR>
                      <a:noFill/>
                    </a:lnR>
                    <a:lnT>
                      <a:noFill/>
                    </a:lnT>
                    <a:lnB w="190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2"/>
                  </a:ext>
                </a:extLst>
              </a:tr>
              <a:tr h="182880">
                <a:tc rowSpan="3">
                  <a:txBody>
                    <a:bodyPr/>
                    <a:lstStyle/>
                    <a:p>
                      <a:pPr marL="0" marR="0" algn="ctr">
                        <a:lnSpc>
                          <a:spcPct val="115000"/>
                        </a:lnSpc>
                        <a:spcBef>
                          <a:spcPts val="0"/>
                        </a:spcBef>
                        <a:spcAft>
                          <a:spcPts val="0"/>
                        </a:spcAft>
                      </a:pPr>
                      <a:r>
                        <a:rPr lang="en-US" sz="1000">
                          <a:solidFill>
                            <a:srgbClr val="000000"/>
                          </a:solidFill>
                          <a:effectLst/>
                          <a:latin typeface="Calibri"/>
                          <a:ea typeface="Times New Roman"/>
                          <a:cs typeface="Times New Roman"/>
                        </a:rPr>
                        <a:t>Sagebrush Steppe</a:t>
                      </a:r>
                      <a:endParaRPr lang="en-US" sz="1000">
                        <a:effectLst/>
                        <a:latin typeface="Calibri"/>
                        <a:ea typeface="Calibri"/>
                        <a:cs typeface="Times New Roman"/>
                      </a:endParaRPr>
                    </a:p>
                  </a:txBody>
                  <a:tcPr marL="48301" marR="48301" marT="0" marB="0" anchor="ctr">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shrub/sagebrush</a:t>
                      </a:r>
                      <a:endParaRPr lang="en-US" sz="1000">
                        <a:effectLst/>
                        <a:latin typeface="Calibri"/>
                        <a:ea typeface="Calibri"/>
                        <a:cs typeface="Times New Roman"/>
                      </a:endParaRPr>
                    </a:p>
                  </a:txBody>
                  <a:tcPr marL="48301" marR="48301" marT="0" marB="0" anchor="b">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30-80</a:t>
                      </a:r>
                      <a:endParaRPr lang="en-US" sz="1000">
                        <a:effectLst/>
                        <a:latin typeface="Calibri"/>
                        <a:ea typeface="Calibri"/>
                        <a:cs typeface="Times New Roman"/>
                      </a:endParaRPr>
                    </a:p>
                  </a:txBody>
                  <a:tcPr marL="48301" marR="48301" marT="0" marB="0" anchor="b">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15-30</a:t>
                      </a:r>
                      <a:endParaRPr lang="en-US" sz="1000">
                        <a:effectLst/>
                        <a:latin typeface="Calibri"/>
                        <a:ea typeface="Calibri"/>
                        <a:cs typeface="Times New Roman"/>
                      </a:endParaRPr>
                    </a:p>
                  </a:txBody>
                  <a:tcPr marL="48301" marR="48301" marT="0" marB="0" anchor="b">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30-80</a:t>
                      </a:r>
                      <a:endParaRPr lang="en-US" sz="1000">
                        <a:effectLst/>
                        <a:latin typeface="Calibri"/>
                        <a:ea typeface="Calibri"/>
                        <a:cs typeface="Times New Roman"/>
                      </a:endParaRPr>
                    </a:p>
                  </a:txBody>
                  <a:tcPr marL="48301" marR="48301" marT="0" marB="0" anchor="b">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10-25</a:t>
                      </a:r>
                      <a:endParaRPr lang="en-US" sz="1000">
                        <a:effectLst/>
                        <a:latin typeface="Calibri"/>
                        <a:ea typeface="Calibri"/>
                        <a:cs typeface="Times New Roman"/>
                      </a:endParaRPr>
                    </a:p>
                  </a:txBody>
                  <a:tcPr marL="48301" marR="48301" marT="0" marB="0" anchor="b">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25-80</a:t>
                      </a:r>
                      <a:endParaRPr lang="en-US" sz="1000">
                        <a:effectLst/>
                        <a:latin typeface="Calibri"/>
                        <a:ea typeface="Calibri"/>
                        <a:cs typeface="Times New Roman"/>
                      </a:endParaRPr>
                    </a:p>
                  </a:txBody>
                  <a:tcPr marL="48301" marR="48301" marT="0" marB="0" anchor="b">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10-30</a:t>
                      </a:r>
                      <a:endParaRPr lang="en-US" sz="1000">
                        <a:effectLst/>
                        <a:latin typeface="Calibri"/>
                        <a:ea typeface="Calibri"/>
                        <a:cs typeface="Times New Roman"/>
                      </a:endParaRPr>
                    </a:p>
                  </a:txBody>
                  <a:tcPr marL="48301" marR="48301" marT="0" marB="0" anchor="b">
                    <a:lnL>
                      <a:noFill/>
                    </a:lnL>
                    <a:lnR>
                      <a:noFill/>
                    </a:lnR>
                    <a:lnT w="1905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03"/>
                  </a:ext>
                </a:extLst>
              </a:tr>
              <a:tr h="182880">
                <a:tc vMerge="1">
                  <a:txBody>
                    <a:bodyPr/>
                    <a:lstStyle/>
                    <a:p>
                      <a:endParaRPr lang="en-US"/>
                    </a:p>
                  </a:txBody>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grass</a:t>
                      </a:r>
                      <a:endParaRPr lang="en-US" sz="1000">
                        <a:effectLst/>
                        <a:latin typeface="Calibri"/>
                        <a:ea typeface="Calibri"/>
                        <a:cs typeface="Times New Roman"/>
                      </a:endParaRPr>
                    </a:p>
                  </a:txBody>
                  <a:tcPr marL="48301" marR="48301" marT="0" marB="0" anchor="b">
                    <a:lnL>
                      <a:noFill/>
                    </a:lnL>
                    <a:lnR>
                      <a:noFill/>
                    </a:lnR>
                    <a:lnT>
                      <a:noFill/>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&gt;18</a:t>
                      </a:r>
                      <a:endParaRPr lang="en-US" sz="1000">
                        <a:effectLst/>
                        <a:latin typeface="Calibri"/>
                        <a:ea typeface="Calibri"/>
                        <a:cs typeface="Times New Roman"/>
                      </a:endParaRPr>
                    </a:p>
                  </a:txBody>
                  <a:tcPr marL="48301" marR="48301" marT="0" marB="0" anchor="b">
                    <a:lnL>
                      <a:noFill/>
                    </a:lnL>
                    <a:lnR>
                      <a:noFill/>
                    </a:lnR>
                    <a:lnT>
                      <a:noFill/>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&gt;15</a:t>
                      </a:r>
                      <a:endParaRPr lang="en-US" sz="1000">
                        <a:effectLst/>
                        <a:latin typeface="Calibri"/>
                        <a:ea typeface="Calibri"/>
                        <a:cs typeface="Times New Roman"/>
                      </a:endParaRPr>
                    </a:p>
                  </a:txBody>
                  <a:tcPr marL="48301" marR="48301" marT="0" marB="0" anchor="b">
                    <a:lnL>
                      <a:noFill/>
                    </a:lnL>
                    <a:lnR>
                      <a:noFill/>
                    </a:lnR>
                    <a:lnT>
                      <a:noFill/>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&gt;18</a:t>
                      </a:r>
                      <a:endParaRPr lang="en-US" sz="1000">
                        <a:effectLst/>
                        <a:latin typeface="Calibri"/>
                        <a:ea typeface="Calibri"/>
                        <a:cs typeface="Times New Roman"/>
                      </a:endParaRPr>
                    </a:p>
                  </a:txBody>
                  <a:tcPr marL="48301" marR="48301" marT="0" marB="0" anchor="b">
                    <a:lnL>
                      <a:noFill/>
                    </a:lnL>
                    <a:lnR>
                      <a:noFill/>
                    </a:lnR>
                    <a:lnT>
                      <a:noFill/>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&gt;10</a:t>
                      </a:r>
                      <a:endParaRPr lang="en-US" sz="1000">
                        <a:effectLst/>
                        <a:latin typeface="Calibri"/>
                        <a:ea typeface="Calibri"/>
                        <a:cs typeface="Times New Roman"/>
                      </a:endParaRPr>
                    </a:p>
                  </a:txBody>
                  <a:tcPr marL="48301" marR="48301" marT="0" marB="0" anchor="b">
                    <a:lnL>
                      <a:noFill/>
                    </a:lnL>
                    <a:lnR>
                      <a:noFill/>
                    </a:lnR>
                    <a:lnT>
                      <a:noFill/>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NA</a:t>
                      </a:r>
                      <a:endParaRPr lang="en-US" sz="1000">
                        <a:effectLst/>
                        <a:latin typeface="Calibri"/>
                        <a:ea typeface="Calibri"/>
                        <a:cs typeface="Times New Roman"/>
                      </a:endParaRPr>
                    </a:p>
                  </a:txBody>
                  <a:tcPr marL="48301" marR="48301" marT="0" marB="0" anchor="b">
                    <a:lnL>
                      <a:noFill/>
                    </a:lnL>
                    <a:lnR>
                      <a:noFill/>
                    </a:lnR>
                    <a:lnT>
                      <a:noFill/>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NA</a:t>
                      </a:r>
                      <a:endParaRPr lang="en-US" sz="1000">
                        <a:effectLst/>
                        <a:latin typeface="Calibri"/>
                        <a:ea typeface="Calibri"/>
                        <a:cs typeface="Times New Roman"/>
                      </a:endParaRPr>
                    </a:p>
                  </a:txBody>
                  <a:tcPr marL="48301" marR="48301" marT="0" marB="0" anchor="b">
                    <a:lnL>
                      <a:noFill/>
                    </a:lnL>
                    <a:lnR>
                      <a:noFill/>
                    </a:lnR>
                    <a:lnT>
                      <a:noFill/>
                    </a:lnT>
                    <a:lnB>
                      <a:noFill/>
                    </a:lnB>
                    <a:solidFill>
                      <a:schemeClr val="bg1"/>
                    </a:solidFill>
                  </a:tcPr>
                </a:tc>
                <a:extLst>
                  <a:ext uri="{0D108BD9-81ED-4DB2-BD59-A6C34878D82A}">
                    <a16:rowId xmlns:a16="http://schemas.microsoft.com/office/drawing/2014/main" val="10004"/>
                  </a:ext>
                </a:extLst>
              </a:tr>
              <a:tr h="182880">
                <a:tc vMerge="1">
                  <a:txBody>
                    <a:bodyPr/>
                    <a:lstStyle/>
                    <a:p>
                      <a:endParaRPr lang="en-US"/>
                    </a:p>
                  </a:txBody>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forb</a:t>
                      </a:r>
                      <a:endParaRPr lang="en-US" sz="1000">
                        <a:effectLst/>
                        <a:latin typeface="Calibri"/>
                        <a:ea typeface="Calibri"/>
                        <a:cs typeface="Times New Roman"/>
                      </a:endParaRPr>
                    </a:p>
                  </a:txBody>
                  <a:tcPr marL="48301" marR="48301" marT="0" marB="0" anchor="b">
                    <a:lnL>
                      <a:noFill/>
                    </a:lnL>
                    <a:lnR>
                      <a:noFill/>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&gt;10</a:t>
                      </a:r>
                      <a:endParaRPr lang="en-US" sz="1000">
                        <a:effectLst/>
                        <a:latin typeface="Calibri"/>
                        <a:ea typeface="Calibri"/>
                        <a:cs typeface="Times New Roman"/>
                      </a:endParaRPr>
                    </a:p>
                  </a:txBody>
                  <a:tcPr marL="48301" marR="48301" marT="0" marB="0" anchor="b">
                    <a:lnL>
                      <a:noFill/>
                    </a:lnL>
                    <a:lnR>
                      <a:noFill/>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&gt;10</a:t>
                      </a:r>
                      <a:endParaRPr lang="en-US" sz="1000">
                        <a:effectLst/>
                        <a:latin typeface="Calibri"/>
                        <a:ea typeface="Calibri"/>
                        <a:cs typeface="Times New Roman"/>
                      </a:endParaRPr>
                    </a:p>
                  </a:txBody>
                  <a:tcPr marL="48301" marR="48301" marT="0" marB="0" anchor="b">
                    <a:lnL>
                      <a:noFill/>
                    </a:lnL>
                    <a:lnR>
                      <a:noFill/>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&gt;10</a:t>
                      </a:r>
                      <a:endParaRPr lang="en-US" sz="1000">
                        <a:effectLst/>
                        <a:latin typeface="Calibri"/>
                        <a:ea typeface="Calibri"/>
                        <a:cs typeface="Times New Roman"/>
                      </a:endParaRPr>
                    </a:p>
                  </a:txBody>
                  <a:tcPr marL="48301" marR="48301" marT="0" marB="0" anchor="b">
                    <a:lnL>
                      <a:noFill/>
                    </a:lnL>
                    <a:lnR>
                      <a:noFill/>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&gt;5</a:t>
                      </a:r>
                      <a:endParaRPr lang="en-US" sz="1000">
                        <a:effectLst/>
                        <a:latin typeface="Calibri"/>
                        <a:ea typeface="Calibri"/>
                        <a:cs typeface="Times New Roman"/>
                      </a:endParaRPr>
                    </a:p>
                  </a:txBody>
                  <a:tcPr marL="48301" marR="48301" marT="0" marB="0" anchor="b">
                    <a:lnL>
                      <a:noFill/>
                    </a:lnL>
                    <a:lnR>
                      <a:noFill/>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NA</a:t>
                      </a:r>
                      <a:endParaRPr lang="en-US" sz="1000">
                        <a:effectLst/>
                        <a:latin typeface="Calibri"/>
                        <a:ea typeface="Calibri"/>
                        <a:cs typeface="Times New Roman"/>
                      </a:endParaRPr>
                    </a:p>
                  </a:txBody>
                  <a:tcPr marL="48301" marR="48301" marT="0" marB="0" anchor="b">
                    <a:lnL>
                      <a:noFill/>
                    </a:lnL>
                    <a:lnR>
                      <a:noFill/>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NA</a:t>
                      </a:r>
                      <a:endParaRPr lang="en-US" sz="1000">
                        <a:effectLst/>
                        <a:latin typeface="Calibri"/>
                        <a:ea typeface="Calibri"/>
                        <a:cs typeface="Times New Roman"/>
                      </a:endParaRPr>
                    </a:p>
                  </a:txBody>
                  <a:tcPr marL="48301" marR="48301" marT="0" marB="0" anchor="b">
                    <a:lnL>
                      <a:noFill/>
                    </a:lnL>
                    <a:lnR>
                      <a:noFill/>
                    </a:lnR>
                    <a:lnT>
                      <a:noFill/>
                    </a:lnT>
                    <a:lnB w="190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5"/>
                  </a:ext>
                </a:extLst>
              </a:tr>
              <a:tr h="182880">
                <a:tc rowSpan="3">
                  <a:txBody>
                    <a:bodyPr/>
                    <a:lstStyle/>
                    <a:p>
                      <a:pPr marL="0" marR="0" algn="ctr">
                        <a:lnSpc>
                          <a:spcPct val="115000"/>
                        </a:lnSpc>
                        <a:spcBef>
                          <a:spcPts val="0"/>
                        </a:spcBef>
                        <a:spcAft>
                          <a:spcPts val="0"/>
                        </a:spcAft>
                      </a:pPr>
                      <a:r>
                        <a:rPr lang="en-US" sz="1000">
                          <a:solidFill>
                            <a:srgbClr val="000000"/>
                          </a:solidFill>
                          <a:effectLst/>
                          <a:latin typeface="Calibri"/>
                          <a:ea typeface="Times New Roman"/>
                          <a:cs typeface="Times New Roman"/>
                        </a:rPr>
                        <a:t>Wyoming Basin</a:t>
                      </a:r>
                      <a:endParaRPr lang="en-US" sz="1000">
                        <a:effectLst/>
                        <a:latin typeface="Calibri"/>
                        <a:ea typeface="Calibri"/>
                        <a:cs typeface="Times New Roman"/>
                      </a:endParaRPr>
                    </a:p>
                  </a:txBody>
                  <a:tcPr marL="48301" marR="48301" marT="0" marB="0" anchor="ctr">
                    <a:lnL>
                      <a:noFill/>
                    </a:lnL>
                    <a:lnR>
                      <a:noFill/>
                    </a:lnR>
                    <a:lnT>
                      <a:noFill/>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shrub/sagebrush</a:t>
                      </a:r>
                      <a:endParaRPr lang="en-US" sz="1000">
                        <a:effectLst/>
                        <a:latin typeface="Calibri"/>
                        <a:ea typeface="Calibri"/>
                        <a:cs typeface="Times New Roman"/>
                      </a:endParaRPr>
                    </a:p>
                  </a:txBody>
                  <a:tcPr marL="48301" marR="48301" marT="0" marB="0" anchor="b">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25-80</a:t>
                      </a:r>
                      <a:endParaRPr lang="en-US" sz="1000">
                        <a:effectLst/>
                        <a:latin typeface="Calibri"/>
                        <a:ea typeface="Calibri"/>
                        <a:cs typeface="Times New Roman"/>
                      </a:endParaRPr>
                    </a:p>
                  </a:txBody>
                  <a:tcPr marL="48301" marR="48301" marT="0" marB="0" anchor="b">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15-35</a:t>
                      </a:r>
                      <a:endParaRPr lang="en-US" sz="1000">
                        <a:effectLst/>
                        <a:latin typeface="Calibri"/>
                        <a:ea typeface="Calibri"/>
                        <a:cs typeface="Times New Roman"/>
                      </a:endParaRPr>
                    </a:p>
                  </a:txBody>
                  <a:tcPr marL="48301" marR="48301" marT="0" marB="0" anchor="b">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25-80</a:t>
                      </a:r>
                      <a:endParaRPr lang="en-US" sz="1000">
                        <a:effectLst/>
                        <a:latin typeface="Calibri"/>
                        <a:ea typeface="Calibri"/>
                        <a:cs typeface="Times New Roman"/>
                      </a:endParaRPr>
                    </a:p>
                  </a:txBody>
                  <a:tcPr marL="48301" marR="48301" marT="0" marB="0" anchor="b">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10-25</a:t>
                      </a:r>
                      <a:endParaRPr lang="en-US" sz="1000">
                        <a:effectLst/>
                        <a:latin typeface="Calibri"/>
                        <a:ea typeface="Calibri"/>
                        <a:cs typeface="Times New Roman"/>
                      </a:endParaRPr>
                    </a:p>
                  </a:txBody>
                  <a:tcPr marL="48301" marR="48301" marT="0" marB="0" anchor="b">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25-80</a:t>
                      </a:r>
                      <a:endParaRPr lang="en-US" sz="1000">
                        <a:effectLst/>
                        <a:latin typeface="Calibri"/>
                        <a:ea typeface="Calibri"/>
                        <a:cs typeface="Times New Roman"/>
                      </a:endParaRPr>
                    </a:p>
                  </a:txBody>
                  <a:tcPr marL="48301" marR="48301" marT="0" marB="0" anchor="b">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10-30</a:t>
                      </a:r>
                      <a:endParaRPr lang="en-US" sz="1000">
                        <a:effectLst/>
                        <a:latin typeface="Calibri"/>
                        <a:ea typeface="Calibri"/>
                        <a:cs typeface="Times New Roman"/>
                      </a:endParaRPr>
                    </a:p>
                  </a:txBody>
                  <a:tcPr marL="48301" marR="48301" marT="0" marB="0" anchor="b">
                    <a:lnL>
                      <a:noFill/>
                    </a:lnL>
                    <a:lnR>
                      <a:noFill/>
                    </a:lnR>
                    <a:lnT w="1905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06"/>
                  </a:ext>
                </a:extLst>
              </a:tr>
              <a:tr h="182880">
                <a:tc vMerge="1">
                  <a:txBody>
                    <a:bodyPr/>
                    <a:lstStyle/>
                    <a:p>
                      <a:endParaRPr lang="en-US"/>
                    </a:p>
                  </a:txBody>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grass</a:t>
                      </a:r>
                      <a:endParaRPr lang="en-US" sz="1000">
                        <a:effectLst/>
                        <a:latin typeface="Calibri"/>
                        <a:ea typeface="Calibri"/>
                        <a:cs typeface="Times New Roman"/>
                      </a:endParaRPr>
                    </a:p>
                  </a:txBody>
                  <a:tcPr marL="48301" marR="48301" marT="0" marB="0" anchor="b">
                    <a:lnL>
                      <a:noFill/>
                    </a:lnL>
                    <a:lnR>
                      <a:noFill/>
                    </a:lnR>
                    <a:lnT>
                      <a:noFill/>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&gt;10</a:t>
                      </a:r>
                      <a:endParaRPr lang="en-US" sz="1000">
                        <a:effectLst/>
                        <a:latin typeface="Calibri"/>
                        <a:ea typeface="Calibri"/>
                        <a:cs typeface="Times New Roman"/>
                      </a:endParaRPr>
                    </a:p>
                  </a:txBody>
                  <a:tcPr marL="48301" marR="48301" marT="0" marB="0" anchor="b">
                    <a:lnL>
                      <a:noFill/>
                    </a:lnL>
                    <a:lnR>
                      <a:noFill/>
                    </a:lnR>
                    <a:lnT>
                      <a:noFill/>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&gt;10</a:t>
                      </a:r>
                      <a:endParaRPr lang="en-US" sz="1000">
                        <a:effectLst/>
                        <a:latin typeface="Calibri"/>
                        <a:ea typeface="Calibri"/>
                        <a:cs typeface="Times New Roman"/>
                      </a:endParaRPr>
                    </a:p>
                  </a:txBody>
                  <a:tcPr marL="48301" marR="48301" marT="0" marB="0" anchor="b">
                    <a:lnL>
                      <a:noFill/>
                    </a:lnL>
                    <a:lnR>
                      <a:noFill/>
                    </a:lnR>
                    <a:lnT>
                      <a:noFill/>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&gt;10</a:t>
                      </a:r>
                      <a:endParaRPr lang="en-US" sz="1000">
                        <a:effectLst/>
                        <a:latin typeface="Calibri"/>
                        <a:ea typeface="Calibri"/>
                        <a:cs typeface="Times New Roman"/>
                      </a:endParaRPr>
                    </a:p>
                  </a:txBody>
                  <a:tcPr marL="48301" marR="48301" marT="0" marB="0" anchor="b">
                    <a:lnL>
                      <a:noFill/>
                    </a:lnL>
                    <a:lnR>
                      <a:noFill/>
                    </a:lnR>
                    <a:lnT>
                      <a:noFill/>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&gt;10</a:t>
                      </a:r>
                      <a:endParaRPr lang="en-US" sz="1000">
                        <a:effectLst/>
                        <a:latin typeface="Calibri"/>
                        <a:ea typeface="Calibri"/>
                        <a:cs typeface="Times New Roman"/>
                      </a:endParaRPr>
                    </a:p>
                  </a:txBody>
                  <a:tcPr marL="48301" marR="48301" marT="0" marB="0" anchor="b">
                    <a:lnL>
                      <a:noFill/>
                    </a:lnL>
                    <a:lnR>
                      <a:noFill/>
                    </a:lnR>
                    <a:lnT>
                      <a:noFill/>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NA</a:t>
                      </a:r>
                      <a:endParaRPr lang="en-US" sz="1000">
                        <a:effectLst/>
                        <a:latin typeface="Calibri"/>
                        <a:ea typeface="Calibri"/>
                        <a:cs typeface="Times New Roman"/>
                      </a:endParaRPr>
                    </a:p>
                  </a:txBody>
                  <a:tcPr marL="48301" marR="48301" marT="0" marB="0" anchor="b">
                    <a:lnL>
                      <a:noFill/>
                    </a:lnL>
                    <a:lnR>
                      <a:noFill/>
                    </a:lnR>
                    <a:lnT>
                      <a:noFill/>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NA</a:t>
                      </a:r>
                      <a:endParaRPr lang="en-US" sz="1000">
                        <a:effectLst/>
                        <a:latin typeface="Calibri"/>
                        <a:ea typeface="Calibri"/>
                        <a:cs typeface="Times New Roman"/>
                      </a:endParaRPr>
                    </a:p>
                  </a:txBody>
                  <a:tcPr marL="48301" marR="48301" marT="0" marB="0" anchor="b">
                    <a:lnL>
                      <a:noFill/>
                    </a:lnL>
                    <a:lnR>
                      <a:noFill/>
                    </a:lnR>
                    <a:lnT>
                      <a:noFill/>
                    </a:lnT>
                    <a:lnB>
                      <a:noFill/>
                    </a:lnB>
                    <a:solidFill>
                      <a:schemeClr val="bg1"/>
                    </a:solidFill>
                  </a:tcPr>
                </a:tc>
                <a:extLst>
                  <a:ext uri="{0D108BD9-81ED-4DB2-BD59-A6C34878D82A}">
                    <a16:rowId xmlns:a16="http://schemas.microsoft.com/office/drawing/2014/main" val="10007"/>
                  </a:ext>
                </a:extLst>
              </a:tr>
              <a:tr h="182880">
                <a:tc vMerge="1">
                  <a:txBody>
                    <a:bodyPr/>
                    <a:lstStyle/>
                    <a:p>
                      <a:endParaRPr lang="en-US"/>
                    </a:p>
                  </a:txBody>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forb</a:t>
                      </a:r>
                      <a:endParaRPr lang="en-US" sz="1000">
                        <a:effectLst/>
                        <a:latin typeface="Calibri"/>
                        <a:ea typeface="Calibri"/>
                        <a:cs typeface="Times New Roman"/>
                      </a:endParaRPr>
                    </a:p>
                  </a:txBody>
                  <a:tcPr marL="48301" marR="48301" marT="0" marB="0" anchor="b">
                    <a:lnL>
                      <a:noFill/>
                    </a:lnL>
                    <a:lnR>
                      <a:noFill/>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&gt;5</a:t>
                      </a:r>
                      <a:endParaRPr lang="en-US" sz="1000">
                        <a:effectLst/>
                        <a:latin typeface="Calibri"/>
                        <a:ea typeface="Calibri"/>
                        <a:cs typeface="Times New Roman"/>
                      </a:endParaRPr>
                    </a:p>
                  </a:txBody>
                  <a:tcPr marL="48301" marR="48301" marT="0" marB="0" anchor="b">
                    <a:lnL>
                      <a:noFill/>
                    </a:lnL>
                    <a:lnR>
                      <a:noFill/>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&gt;10</a:t>
                      </a:r>
                      <a:endParaRPr lang="en-US" sz="1000">
                        <a:effectLst/>
                        <a:latin typeface="Calibri"/>
                        <a:ea typeface="Calibri"/>
                        <a:cs typeface="Times New Roman"/>
                      </a:endParaRPr>
                    </a:p>
                  </a:txBody>
                  <a:tcPr marL="48301" marR="48301" marT="0" marB="0" anchor="b">
                    <a:lnL>
                      <a:noFill/>
                    </a:lnL>
                    <a:lnR>
                      <a:noFill/>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&gt;5</a:t>
                      </a:r>
                      <a:endParaRPr lang="en-US" sz="1000">
                        <a:effectLst/>
                        <a:latin typeface="Calibri"/>
                        <a:ea typeface="Calibri"/>
                        <a:cs typeface="Times New Roman"/>
                      </a:endParaRPr>
                    </a:p>
                  </a:txBody>
                  <a:tcPr marL="48301" marR="48301" marT="0" marB="0" anchor="b">
                    <a:lnL>
                      <a:noFill/>
                    </a:lnL>
                    <a:lnR>
                      <a:noFill/>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&gt;5</a:t>
                      </a:r>
                      <a:endParaRPr lang="en-US" sz="1000">
                        <a:effectLst/>
                        <a:latin typeface="Calibri"/>
                        <a:ea typeface="Calibri"/>
                        <a:cs typeface="Times New Roman"/>
                      </a:endParaRPr>
                    </a:p>
                  </a:txBody>
                  <a:tcPr marL="48301" marR="48301" marT="0" marB="0" anchor="b">
                    <a:lnL>
                      <a:noFill/>
                    </a:lnL>
                    <a:lnR>
                      <a:noFill/>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NA</a:t>
                      </a:r>
                      <a:endParaRPr lang="en-US" sz="1000">
                        <a:effectLst/>
                        <a:latin typeface="Calibri"/>
                        <a:ea typeface="Calibri"/>
                        <a:cs typeface="Times New Roman"/>
                      </a:endParaRPr>
                    </a:p>
                  </a:txBody>
                  <a:tcPr marL="48301" marR="48301" marT="0" marB="0" anchor="b">
                    <a:lnL>
                      <a:noFill/>
                    </a:lnL>
                    <a:lnR>
                      <a:noFill/>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NA</a:t>
                      </a:r>
                      <a:endParaRPr lang="en-US" sz="1000">
                        <a:effectLst/>
                        <a:latin typeface="Calibri"/>
                        <a:ea typeface="Calibri"/>
                        <a:cs typeface="Times New Roman"/>
                      </a:endParaRPr>
                    </a:p>
                  </a:txBody>
                  <a:tcPr marL="48301" marR="48301" marT="0" marB="0" anchor="b">
                    <a:lnL>
                      <a:noFill/>
                    </a:lnL>
                    <a:lnR>
                      <a:noFill/>
                    </a:lnR>
                    <a:lnT>
                      <a:noFill/>
                    </a:lnT>
                    <a:lnB w="190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08"/>
                  </a:ext>
                </a:extLst>
              </a:tr>
              <a:tr h="182880">
                <a:tc rowSpan="3">
                  <a:txBody>
                    <a:bodyPr/>
                    <a:lstStyle/>
                    <a:p>
                      <a:pPr marL="0" marR="0" algn="ctr">
                        <a:lnSpc>
                          <a:spcPct val="115000"/>
                        </a:lnSpc>
                        <a:spcBef>
                          <a:spcPts val="0"/>
                        </a:spcBef>
                        <a:spcAft>
                          <a:spcPts val="0"/>
                        </a:spcAft>
                      </a:pPr>
                      <a:r>
                        <a:rPr lang="en-US" sz="1000">
                          <a:solidFill>
                            <a:srgbClr val="000000"/>
                          </a:solidFill>
                          <a:effectLst/>
                          <a:latin typeface="Calibri"/>
                          <a:ea typeface="Times New Roman"/>
                          <a:cs typeface="Times New Roman"/>
                        </a:rPr>
                        <a:t>High Elevation Colorado Plateau</a:t>
                      </a:r>
                      <a:endParaRPr lang="en-US" sz="1000">
                        <a:effectLst/>
                        <a:latin typeface="Calibri"/>
                        <a:ea typeface="Calibri"/>
                        <a:cs typeface="Times New Roman"/>
                      </a:endParaRPr>
                    </a:p>
                  </a:txBody>
                  <a:tcPr marL="48301" marR="48301" marT="0" marB="0" anchor="ctr">
                    <a:lnL>
                      <a:noFill/>
                    </a:lnL>
                    <a:lnR>
                      <a:noFill/>
                    </a:lnR>
                    <a:lnT>
                      <a:noFill/>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shrub/sagebrush</a:t>
                      </a:r>
                      <a:endParaRPr lang="en-US" sz="1000">
                        <a:effectLst/>
                        <a:latin typeface="Calibri"/>
                        <a:ea typeface="Calibri"/>
                        <a:cs typeface="Times New Roman"/>
                      </a:endParaRPr>
                    </a:p>
                  </a:txBody>
                  <a:tcPr marL="48301" marR="48301" marT="0" marB="0" anchor="b">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25-80</a:t>
                      </a:r>
                      <a:endParaRPr lang="en-US" sz="1000">
                        <a:effectLst/>
                        <a:latin typeface="Calibri"/>
                        <a:ea typeface="Calibri"/>
                        <a:cs typeface="Times New Roman"/>
                      </a:endParaRPr>
                    </a:p>
                  </a:txBody>
                  <a:tcPr marL="48301" marR="48301" marT="0" marB="0" anchor="b">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15-35</a:t>
                      </a:r>
                      <a:endParaRPr lang="en-US" sz="1000">
                        <a:effectLst/>
                        <a:latin typeface="Calibri"/>
                        <a:ea typeface="Calibri"/>
                        <a:cs typeface="Times New Roman"/>
                      </a:endParaRPr>
                    </a:p>
                  </a:txBody>
                  <a:tcPr marL="48301" marR="48301" marT="0" marB="0" anchor="b">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25-60</a:t>
                      </a:r>
                      <a:endParaRPr lang="en-US" sz="1000">
                        <a:effectLst/>
                        <a:latin typeface="Calibri"/>
                        <a:ea typeface="Calibri"/>
                        <a:cs typeface="Times New Roman"/>
                      </a:endParaRPr>
                    </a:p>
                  </a:txBody>
                  <a:tcPr marL="48301" marR="48301" marT="0" marB="0" anchor="b">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10-30</a:t>
                      </a:r>
                      <a:endParaRPr lang="en-US" sz="1000">
                        <a:effectLst/>
                        <a:latin typeface="Calibri"/>
                        <a:ea typeface="Calibri"/>
                        <a:cs typeface="Times New Roman"/>
                      </a:endParaRPr>
                    </a:p>
                  </a:txBody>
                  <a:tcPr marL="48301" marR="48301" marT="0" marB="0" anchor="b">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25-80</a:t>
                      </a:r>
                      <a:endParaRPr lang="en-US" sz="1000">
                        <a:effectLst/>
                        <a:latin typeface="Calibri"/>
                        <a:ea typeface="Calibri"/>
                        <a:cs typeface="Times New Roman"/>
                      </a:endParaRPr>
                    </a:p>
                  </a:txBody>
                  <a:tcPr marL="48301" marR="48301" marT="0" marB="0" anchor="b">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10-30</a:t>
                      </a:r>
                      <a:endParaRPr lang="en-US" sz="1000">
                        <a:effectLst/>
                        <a:latin typeface="Calibri"/>
                        <a:ea typeface="Calibri"/>
                        <a:cs typeface="Times New Roman"/>
                      </a:endParaRPr>
                    </a:p>
                  </a:txBody>
                  <a:tcPr marL="48301" marR="48301" marT="0" marB="0" anchor="b">
                    <a:lnL>
                      <a:noFill/>
                    </a:lnL>
                    <a:lnR>
                      <a:noFill/>
                    </a:lnR>
                    <a:lnT w="1905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09"/>
                  </a:ext>
                </a:extLst>
              </a:tr>
              <a:tr h="182880">
                <a:tc vMerge="1">
                  <a:txBody>
                    <a:bodyPr/>
                    <a:lstStyle/>
                    <a:p>
                      <a:endParaRPr lang="en-US"/>
                    </a:p>
                  </a:txBody>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grass</a:t>
                      </a:r>
                      <a:endParaRPr lang="en-US" sz="1000">
                        <a:effectLst/>
                        <a:latin typeface="Calibri"/>
                        <a:ea typeface="Calibri"/>
                        <a:cs typeface="Times New Roman"/>
                      </a:endParaRPr>
                    </a:p>
                  </a:txBody>
                  <a:tcPr marL="48301" marR="48301" marT="0" marB="0" anchor="b">
                    <a:lnL>
                      <a:noFill/>
                    </a:lnL>
                    <a:lnR>
                      <a:noFill/>
                    </a:lnR>
                    <a:lnT>
                      <a:noFill/>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&gt;12</a:t>
                      </a:r>
                      <a:endParaRPr lang="en-US" sz="1000">
                        <a:effectLst/>
                        <a:latin typeface="Calibri"/>
                        <a:ea typeface="Calibri"/>
                        <a:cs typeface="Times New Roman"/>
                      </a:endParaRPr>
                    </a:p>
                  </a:txBody>
                  <a:tcPr marL="48301" marR="48301" marT="0" marB="0" anchor="b">
                    <a:lnL>
                      <a:noFill/>
                    </a:lnL>
                    <a:lnR>
                      <a:noFill/>
                    </a:lnR>
                    <a:lnT>
                      <a:noFill/>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&gt;10</a:t>
                      </a:r>
                      <a:endParaRPr lang="en-US" sz="1000">
                        <a:effectLst/>
                        <a:latin typeface="Calibri"/>
                        <a:ea typeface="Calibri"/>
                        <a:cs typeface="Times New Roman"/>
                      </a:endParaRPr>
                    </a:p>
                  </a:txBody>
                  <a:tcPr marL="48301" marR="48301" marT="0" marB="0" anchor="b">
                    <a:lnL>
                      <a:noFill/>
                    </a:lnL>
                    <a:lnR>
                      <a:noFill/>
                    </a:lnR>
                    <a:lnT>
                      <a:noFill/>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&gt;12</a:t>
                      </a:r>
                      <a:endParaRPr lang="en-US" sz="1000">
                        <a:effectLst/>
                        <a:latin typeface="Calibri"/>
                        <a:ea typeface="Calibri"/>
                        <a:cs typeface="Times New Roman"/>
                      </a:endParaRPr>
                    </a:p>
                  </a:txBody>
                  <a:tcPr marL="48301" marR="48301" marT="0" marB="0" anchor="b">
                    <a:lnL>
                      <a:noFill/>
                    </a:lnL>
                    <a:lnR>
                      <a:noFill/>
                    </a:lnR>
                    <a:lnT>
                      <a:noFill/>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&gt;10</a:t>
                      </a:r>
                      <a:endParaRPr lang="en-US" sz="1000">
                        <a:effectLst/>
                        <a:latin typeface="Calibri"/>
                        <a:ea typeface="Calibri"/>
                        <a:cs typeface="Times New Roman"/>
                      </a:endParaRPr>
                    </a:p>
                  </a:txBody>
                  <a:tcPr marL="48301" marR="48301" marT="0" marB="0" anchor="b">
                    <a:lnL>
                      <a:noFill/>
                    </a:lnL>
                    <a:lnR>
                      <a:noFill/>
                    </a:lnR>
                    <a:lnT>
                      <a:noFill/>
                    </a:lnT>
                    <a:lnB>
                      <a:noFill/>
                    </a:lnB>
                    <a:solidFill>
                      <a:schemeClr val="bg1"/>
                    </a:solidFill>
                  </a:tcPr>
                </a:tc>
                <a:tc>
                  <a:txBody>
                    <a:bodyPr/>
                    <a:lstStyle/>
                    <a:p>
                      <a:pPr marL="0" marR="0">
                        <a:lnSpc>
                          <a:spcPct val="115000"/>
                        </a:lnSpc>
                        <a:spcBef>
                          <a:spcPts val="0"/>
                        </a:spcBef>
                        <a:spcAft>
                          <a:spcPts val="0"/>
                        </a:spcAft>
                      </a:pPr>
                      <a:r>
                        <a:rPr lang="en-US" sz="1000" dirty="0">
                          <a:solidFill>
                            <a:srgbClr val="000000"/>
                          </a:solidFill>
                          <a:effectLst/>
                          <a:latin typeface="Calibri"/>
                          <a:ea typeface="Times New Roman"/>
                          <a:cs typeface="Times New Roman"/>
                        </a:rPr>
                        <a:t>NA</a:t>
                      </a:r>
                      <a:endParaRPr lang="en-US" sz="1000" dirty="0">
                        <a:effectLst/>
                        <a:latin typeface="Calibri"/>
                        <a:ea typeface="Calibri"/>
                        <a:cs typeface="Times New Roman"/>
                      </a:endParaRPr>
                    </a:p>
                  </a:txBody>
                  <a:tcPr marL="48301" marR="48301" marT="0" marB="0" anchor="b">
                    <a:lnL>
                      <a:noFill/>
                    </a:lnL>
                    <a:lnR>
                      <a:noFill/>
                    </a:lnR>
                    <a:lnT>
                      <a:noFill/>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NA</a:t>
                      </a:r>
                      <a:endParaRPr lang="en-US" sz="1000">
                        <a:effectLst/>
                        <a:latin typeface="Calibri"/>
                        <a:ea typeface="Calibri"/>
                        <a:cs typeface="Times New Roman"/>
                      </a:endParaRPr>
                    </a:p>
                  </a:txBody>
                  <a:tcPr marL="48301" marR="48301" marT="0" marB="0" anchor="b">
                    <a:lnL>
                      <a:noFill/>
                    </a:lnL>
                    <a:lnR>
                      <a:noFill/>
                    </a:lnR>
                    <a:lnT>
                      <a:noFill/>
                    </a:lnT>
                    <a:lnB>
                      <a:noFill/>
                    </a:lnB>
                    <a:solidFill>
                      <a:schemeClr val="bg1"/>
                    </a:solidFill>
                  </a:tcPr>
                </a:tc>
                <a:extLst>
                  <a:ext uri="{0D108BD9-81ED-4DB2-BD59-A6C34878D82A}">
                    <a16:rowId xmlns:a16="http://schemas.microsoft.com/office/drawing/2014/main" val="10010"/>
                  </a:ext>
                </a:extLst>
              </a:tr>
              <a:tr h="182880">
                <a:tc vMerge="1">
                  <a:txBody>
                    <a:bodyPr/>
                    <a:lstStyle/>
                    <a:p>
                      <a:endParaRPr lang="en-US"/>
                    </a:p>
                  </a:txBody>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forb</a:t>
                      </a:r>
                      <a:endParaRPr lang="en-US" sz="1000">
                        <a:effectLst/>
                        <a:latin typeface="Calibri"/>
                        <a:ea typeface="Calibri"/>
                        <a:cs typeface="Times New Roman"/>
                      </a:endParaRPr>
                    </a:p>
                  </a:txBody>
                  <a:tcPr marL="48301" marR="48301" marT="0" marB="0" anchor="b">
                    <a:lnL>
                      <a:noFill/>
                    </a:lnL>
                    <a:lnR>
                      <a:noFill/>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&gt;8</a:t>
                      </a:r>
                      <a:endParaRPr lang="en-US" sz="1000">
                        <a:effectLst/>
                        <a:latin typeface="Calibri"/>
                        <a:ea typeface="Calibri"/>
                        <a:cs typeface="Times New Roman"/>
                      </a:endParaRPr>
                    </a:p>
                  </a:txBody>
                  <a:tcPr marL="48301" marR="48301" marT="0" marB="0" anchor="b">
                    <a:lnL>
                      <a:noFill/>
                    </a:lnL>
                    <a:lnR>
                      <a:noFill/>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dirty="0">
                          <a:solidFill>
                            <a:srgbClr val="000000"/>
                          </a:solidFill>
                          <a:effectLst/>
                          <a:latin typeface="Calibri"/>
                          <a:ea typeface="Times New Roman"/>
                          <a:cs typeface="Times New Roman"/>
                        </a:rPr>
                        <a:t>&gt;5</a:t>
                      </a:r>
                      <a:endParaRPr lang="en-US" sz="1000" dirty="0">
                        <a:effectLst/>
                        <a:latin typeface="Calibri"/>
                        <a:ea typeface="Calibri"/>
                        <a:cs typeface="Times New Roman"/>
                      </a:endParaRPr>
                    </a:p>
                  </a:txBody>
                  <a:tcPr marL="48301" marR="48301" marT="0" marB="0" anchor="b">
                    <a:lnL>
                      <a:noFill/>
                    </a:lnL>
                    <a:lnR>
                      <a:noFill/>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&gt;8</a:t>
                      </a:r>
                      <a:endParaRPr lang="en-US" sz="1000">
                        <a:effectLst/>
                        <a:latin typeface="Calibri"/>
                        <a:ea typeface="Calibri"/>
                        <a:cs typeface="Times New Roman"/>
                      </a:endParaRPr>
                    </a:p>
                  </a:txBody>
                  <a:tcPr marL="48301" marR="48301" marT="0" marB="0" anchor="b">
                    <a:lnL>
                      <a:noFill/>
                    </a:lnL>
                    <a:lnR>
                      <a:noFill/>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&gt;5</a:t>
                      </a:r>
                      <a:endParaRPr lang="en-US" sz="1000">
                        <a:effectLst/>
                        <a:latin typeface="Calibri"/>
                        <a:ea typeface="Calibri"/>
                        <a:cs typeface="Times New Roman"/>
                      </a:endParaRPr>
                    </a:p>
                  </a:txBody>
                  <a:tcPr marL="48301" marR="48301" marT="0" marB="0" anchor="b">
                    <a:lnL>
                      <a:noFill/>
                    </a:lnL>
                    <a:lnR>
                      <a:noFill/>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NA</a:t>
                      </a:r>
                      <a:endParaRPr lang="en-US" sz="1000">
                        <a:effectLst/>
                        <a:latin typeface="Calibri"/>
                        <a:ea typeface="Calibri"/>
                        <a:cs typeface="Times New Roman"/>
                      </a:endParaRPr>
                    </a:p>
                  </a:txBody>
                  <a:tcPr marL="48301" marR="48301" marT="0" marB="0" anchor="b">
                    <a:lnL>
                      <a:noFill/>
                    </a:lnL>
                    <a:lnR>
                      <a:noFill/>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NA</a:t>
                      </a:r>
                      <a:endParaRPr lang="en-US" sz="1000">
                        <a:effectLst/>
                        <a:latin typeface="Calibri"/>
                        <a:ea typeface="Calibri"/>
                        <a:cs typeface="Times New Roman"/>
                      </a:endParaRPr>
                    </a:p>
                  </a:txBody>
                  <a:tcPr marL="48301" marR="48301" marT="0" marB="0" anchor="b">
                    <a:lnL>
                      <a:noFill/>
                    </a:lnL>
                    <a:lnR>
                      <a:noFill/>
                    </a:lnR>
                    <a:lnT>
                      <a:noFill/>
                    </a:lnT>
                    <a:lnB w="190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1"/>
                  </a:ext>
                </a:extLst>
              </a:tr>
              <a:tr h="182880">
                <a:tc rowSpan="3">
                  <a:txBody>
                    <a:bodyPr/>
                    <a:lstStyle/>
                    <a:p>
                      <a:pPr marL="0" marR="0" algn="ctr">
                        <a:lnSpc>
                          <a:spcPct val="115000"/>
                        </a:lnSpc>
                        <a:spcBef>
                          <a:spcPts val="0"/>
                        </a:spcBef>
                        <a:spcAft>
                          <a:spcPts val="0"/>
                        </a:spcAft>
                      </a:pPr>
                      <a:r>
                        <a:rPr lang="en-US" sz="1000">
                          <a:solidFill>
                            <a:srgbClr val="000000"/>
                          </a:solidFill>
                          <a:effectLst/>
                          <a:latin typeface="Calibri"/>
                          <a:ea typeface="Times New Roman"/>
                          <a:cs typeface="Times New Roman"/>
                        </a:rPr>
                        <a:t>High Elevation Semi-Desert</a:t>
                      </a:r>
                      <a:endParaRPr lang="en-US" sz="1000">
                        <a:effectLst/>
                        <a:latin typeface="Calibri"/>
                        <a:ea typeface="Calibri"/>
                        <a:cs typeface="Times New Roman"/>
                      </a:endParaRPr>
                    </a:p>
                  </a:txBody>
                  <a:tcPr marL="48301" marR="48301" marT="0" marB="0" anchor="ctr">
                    <a:lnL>
                      <a:noFill/>
                    </a:lnL>
                    <a:lnR>
                      <a:noFill/>
                    </a:lnR>
                    <a:lnT>
                      <a:noFill/>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shrub/sagebrush</a:t>
                      </a:r>
                      <a:endParaRPr lang="en-US" sz="1000">
                        <a:effectLst/>
                        <a:latin typeface="Calibri"/>
                        <a:ea typeface="Calibri"/>
                        <a:cs typeface="Times New Roman"/>
                      </a:endParaRPr>
                    </a:p>
                  </a:txBody>
                  <a:tcPr marL="48301" marR="48301" marT="0" marB="0" anchor="b">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20-60</a:t>
                      </a:r>
                      <a:endParaRPr lang="en-US" sz="1000">
                        <a:effectLst/>
                        <a:latin typeface="Calibri"/>
                        <a:ea typeface="Calibri"/>
                        <a:cs typeface="Times New Roman"/>
                      </a:endParaRPr>
                    </a:p>
                  </a:txBody>
                  <a:tcPr marL="48301" marR="48301" marT="0" marB="0" anchor="b">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15-30</a:t>
                      </a:r>
                      <a:endParaRPr lang="en-US" sz="1000">
                        <a:effectLst/>
                        <a:latin typeface="Calibri"/>
                        <a:ea typeface="Calibri"/>
                        <a:cs typeface="Times New Roman"/>
                      </a:endParaRPr>
                    </a:p>
                  </a:txBody>
                  <a:tcPr marL="48301" marR="48301" marT="0" marB="0" anchor="b">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20-60</a:t>
                      </a:r>
                      <a:endParaRPr lang="en-US" sz="1000">
                        <a:effectLst/>
                        <a:latin typeface="Calibri"/>
                        <a:ea typeface="Calibri"/>
                        <a:cs typeface="Times New Roman"/>
                      </a:endParaRPr>
                    </a:p>
                  </a:txBody>
                  <a:tcPr marL="48301" marR="48301" marT="0" marB="0" anchor="b">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10-25</a:t>
                      </a:r>
                      <a:endParaRPr lang="en-US" sz="1000">
                        <a:effectLst/>
                        <a:latin typeface="Calibri"/>
                        <a:ea typeface="Calibri"/>
                        <a:cs typeface="Times New Roman"/>
                      </a:endParaRPr>
                    </a:p>
                  </a:txBody>
                  <a:tcPr marL="48301" marR="48301" marT="0" marB="0" anchor="b">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25-80</a:t>
                      </a:r>
                      <a:endParaRPr lang="en-US" sz="1000">
                        <a:effectLst/>
                        <a:latin typeface="Calibri"/>
                        <a:ea typeface="Calibri"/>
                        <a:cs typeface="Times New Roman"/>
                      </a:endParaRPr>
                    </a:p>
                  </a:txBody>
                  <a:tcPr marL="48301" marR="48301" marT="0" marB="0" anchor="b">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10-30</a:t>
                      </a:r>
                      <a:endParaRPr lang="en-US" sz="1000">
                        <a:effectLst/>
                        <a:latin typeface="Calibri"/>
                        <a:ea typeface="Calibri"/>
                        <a:cs typeface="Times New Roman"/>
                      </a:endParaRPr>
                    </a:p>
                  </a:txBody>
                  <a:tcPr marL="48301" marR="48301" marT="0" marB="0" anchor="b">
                    <a:lnL>
                      <a:noFill/>
                    </a:lnL>
                    <a:lnR>
                      <a:noFill/>
                    </a:lnR>
                    <a:lnT w="1905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12"/>
                  </a:ext>
                </a:extLst>
              </a:tr>
              <a:tr h="182880">
                <a:tc vMerge="1">
                  <a:txBody>
                    <a:bodyPr/>
                    <a:lstStyle/>
                    <a:p>
                      <a:endParaRPr lang="en-US"/>
                    </a:p>
                  </a:txBody>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grass</a:t>
                      </a:r>
                      <a:endParaRPr lang="en-US" sz="1000">
                        <a:effectLst/>
                        <a:latin typeface="Calibri"/>
                        <a:ea typeface="Calibri"/>
                        <a:cs typeface="Times New Roman"/>
                      </a:endParaRPr>
                    </a:p>
                  </a:txBody>
                  <a:tcPr marL="48301" marR="48301" marT="0" marB="0" anchor="b">
                    <a:lnL>
                      <a:noFill/>
                    </a:lnL>
                    <a:lnR>
                      <a:noFill/>
                    </a:lnR>
                    <a:lnT>
                      <a:noFill/>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&gt;8</a:t>
                      </a:r>
                      <a:endParaRPr lang="en-US" sz="1000">
                        <a:effectLst/>
                        <a:latin typeface="Calibri"/>
                        <a:ea typeface="Calibri"/>
                        <a:cs typeface="Times New Roman"/>
                      </a:endParaRPr>
                    </a:p>
                  </a:txBody>
                  <a:tcPr marL="48301" marR="48301" marT="0" marB="0" anchor="b">
                    <a:lnL>
                      <a:noFill/>
                    </a:lnL>
                    <a:lnR>
                      <a:noFill/>
                    </a:lnR>
                    <a:lnT>
                      <a:noFill/>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&gt;5</a:t>
                      </a:r>
                      <a:endParaRPr lang="en-US" sz="1000">
                        <a:effectLst/>
                        <a:latin typeface="Calibri"/>
                        <a:ea typeface="Calibri"/>
                        <a:cs typeface="Times New Roman"/>
                      </a:endParaRPr>
                    </a:p>
                  </a:txBody>
                  <a:tcPr marL="48301" marR="48301" marT="0" marB="0" anchor="b">
                    <a:lnL>
                      <a:noFill/>
                    </a:lnL>
                    <a:lnR>
                      <a:noFill/>
                    </a:lnR>
                    <a:lnT>
                      <a:noFill/>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&gt;8</a:t>
                      </a:r>
                      <a:endParaRPr lang="en-US" sz="1000">
                        <a:effectLst/>
                        <a:latin typeface="Calibri"/>
                        <a:ea typeface="Calibri"/>
                        <a:cs typeface="Times New Roman"/>
                      </a:endParaRPr>
                    </a:p>
                  </a:txBody>
                  <a:tcPr marL="48301" marR="48301" marT="0" marB="0" anchor="b">
                    <a:lnL>
                      <a:noFill/>
                    </a:lnL>
                    <a:lnR>
                      <a:noFill/>
                    </a:lnR>
                    <a:lnT>
                      <a:noFill/>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&gt;10</a:t>
                      </a:r>
                      <a:endParaRPr lang="en-US" sz="1000">
                        <a:effectLst/>
                        <a:latin typeface="Calibri"/>
                        <a:ea typeface="Calibri"/>
                        <a:cs typeface="Times New Roman"/>
                      </a:endParaRPr>
                    </a:p>
                  </a:txBody>
                  <a:tcPr marL="48301" marR="48301" marT="0" marB="0" anchor="b">
                    <a:lnL>
                      <a:noFill/>
                    </a:lnL>
                    <a:lnR>
                      <a:noFill/>
                    </a:lnR>
                    <a:lnT>
                      <a:noFill/>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NA</a:t>
                      </a:r>
                      <a:endParaRPr lang="en-US" sz="1000">
                        <a:effectLst/>
                        <a:latin typeface="Calibri"/>
                        <a:ea typeface="Calibri"/>
                        <a:cs typeface="Times New Roman"/>
                      </a:endParaRPr>
                    </a:p>
                  </a:txBody>
                  <a:tcPr marL="48301" marR="48301" marT="0" marB="0" anchor="b">
                    <a:lnL>
                      <a:noFill/>
                    </a:lnL>
                    <a:lnR>
                      <a:noFill/>
                    </a:lnR>
                    <a:lnT>
                      <a:noFill/>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NA</a:t>
                      </a:r>
                      <a:endParaRPr lang="en-US" sz="1000">
                        <a:effectLst/>
                        <a:latin typeface="Calibri"/>
                        <a:ea typeface="Calibri"/>
                        <a:cs typeface="Times New Roman"/>
                      </a:endParaRPr>
                    </a:p>
                  </a:txBody>
                  <a:tcPr marL="48301" marR="48301" marT="0" marB="0" anchor="b">
                    <a:lnL>
                      <a:noFill/>
                    </a:lnL>
                    <a:lnR>
                      <a:noFill/>
                    </a:lnR>
                    <a:lnT>
                      <a:noFill/>
                    </a:lnT>
                    <a:lnB>
                      <a:noFill/>
                    </a:lnB>
                    <a:solidFill>
                      <a:schemeClr val="bg1"/>
                    </a:solidFill>
                  </a:tcPr>
                </a:tc>
                <a:extLst>
                  <a:ext uri="{0D108BD9-81ED-4DB2-BD59-A6C34878D82A}">
                    <a16:rowId xmlns:a16="http://schemas.microsoft.com/office/drawing/2014/main" val="10013"/>
                  </a:ext>
                </a:extLst>
              </a:tr>
              <a:tr h="182880">
                <a:tc vMerge="1">
                  <a:txBody>
                    <a:bodyPr/>
                    <a:lstStyle/>
                    <a:p>
                      <a:endParaRPr lang="en-US"/>
                    </a:p>
                  </a:txBody>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forb</a:t>
                      </a:r>
                      <a:endParaRPr lang="en-US" sz="1000">
                        <a:effectLst/>
                        <a:latin typeface="Calibri"/>
                        <a:ea typeface="Calibri"/>
                        <a:cs typeface="Times New Roman"/>
                      </a:endParaRPr>
                    </a:p>
                  </a:txBody>
                  <a:tcPr marL="48301" marR="48301" marT="0" marB="0" anchor="b">
                    <a:lnL>
                      <a:noFill/>
                    </a:lnL>
                    <a:lnR>
                      <a:noFill/>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&gt;5</a:t>
                      </a:r>
                      <a:endParaRPr lang="en-US" sz="1000">
                        <a:effectLst/>
                        <a:latin typeface="Calibri"/>
                        <a:ea typeface="Calibri"/>
                        <a:cs typeface="Times New Roman"/>
                      </a:endParaRPr>
                    </a:p>
                  </a:txBody>
                  <a:tcPr marL="48301" marR="48301" marT="0" marB="0" anchor="b">
                    <a:lnL>
                      <a:noFill/>
                    </a:lnL>
                    <a:lnR>
                      <a:noFill/>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&gt;3</a:t>
                      </a:r>
                      <a:endParaRPr lang="en-US" sz="1000">
                        <a:effectLst/>
                        <a:latin typeface="Calibri"/>
                        <a:ea typeface="Calibri"/>
                        <a:cs typeface="Times New Roman"/>
                      </a:endParaRPr>
                    </a:p>
                  </a:txBody>
                  <a:tcPr marL="48301" marR="48301" marT="0" marB="0" anchor="b">
                    <a:lnL>
                      <a:noFill/>
                    </a:lnL>
                    <a:lnR>
                      <a:noFill/>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&gt;5</a:t>
                      </a:r>
                      <a:endParaRPr lang="en-US" sz="1000">
                        <a:effectLst/>
                        <a:latin typeface="Calibri"/>
                        <a:ea typeface="Calibri"/>
                        <a:cs typeface="Times New Roman"/>
                      </a:endParaRPr>
                    </a:p>
                  </a:txBody>
                  <a:tcPr marL="48301" marR="48301" marT="0" marB="0" anchor="b">
                    <a:lnL>
                      <a:noFill/>
                    </a:lnL>
                    <a:lnR>
                      <a:noFill/>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&gt;5</a:t>
                      </a:r>
                      <a:endParaRPr lang="en-US" sz="1000">
                        <a:effectLst/>
                        <a:latin typeface="Calibri"/>
                        <a:ea typeface="Calibri"/>
                        <a:cs typeface="Times New Roman"/>
                      </a:endParaRPr>
                    </a:p>
                  </a:txBody>
                  <a:tcPr marL="48301" marR="48301" marT="0" marB="0" anchor="b">
                    <a:lnL>
                      <a:noFill/>
                    </a:lnL>
                    <a:lnR>
                      <a:noFill/>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NA</a:t>
                      </a:r>
                      <a:endParaRPr lang="en-US" sz="1000">
                        <a:effectLst/>
                        <a:latin typeface="Calibri"/>
                        <a:ea typeface="Calibri"/>
                        <a:cs typeface="Times New Roman"/>
                      </a:endParaRPr>
                    </a:p>
                  </a:txBody>
                  <a:tcPr marL="48301" marR="48301" marT="0" marB="0" anchor="b">
                    <a:lnL>
                      <a:noFill/>
                    </a:lnL>
                    <a:lnR>
                      <a:noFill/>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NA</a:t>
                      </a:r>
                      <a:endParaRPr lang="en-US" sz="1000">
                        <a:effectLst/>
                        <a:latin typeface="Calibri"/>
                        <a:ea typeface="Calibri"/>
                        <a:cs typeface="Times New Roman"/>
                      </a:endParaRPr>
                    </a:p>
                  </a:txBody>
                  <a:tcPr marL="48301" marR="48301" marT="0" marB="0" anchor="b">
                    <a:lnL>
                      <a:noFill/>
                    </a:lnL>
                    <a:lnR>
                      <a:noFill/>
                    </a:lnR>
                    <a:lnT>
                      <a:noFill/>
                    </a:lnT>
                    <a:lnB w="190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4"/>
                  </a:ext>
                </a:extLst>
              </a:tr>
              <a:tr h="182880">
                <a:tc rowSpan="3">
                  <a:txBody>
                    <a:bodyPr/>
                    <a:lstStyle/>
                    <a:p>
                      <a:pPr marL="0" marR="0" algn="ctr">
                        <a:lnSpc>
                          <a:spcPct val="115000"/>
                        </a:lnSpc>
                        <a:spcBef>
                          <a:spcPts val="0"/>
                        </a:spcBef>
                        <a:spcAft>
                          <a:spcPts val="0"/>
                        </a:spcAft>
                      </a:pPr>
                      <a:r>
                        <a:rPr lang="en-US" sz="1000">
                          <a:solidFill>
                            <a:srgbClr val="000000"/>
                          </a:solidFill>
                          <a:effectLst/>
                          <a:latin typeface="Calibri"/>
                          <a:ea typeface="Times New Roman"/>
                          <a:cs typeface="Times New Roman"/>
                        </a:rPr>
                        <a:t>Southwest Semi-Desert</a:t>
                      </a:r>
                      <a:endParaRPr lang="en-US" sz="1000">
                        <a:effectLst/>
                        <a:latin typeface="Calibri"/>
                        <a:ea typeface="Calibri"/>
                        <a:cs typeface="Times New Roman"/>
                      </a:endParaRPr>
                    </a:p>
                  </a:txBody>
                  <a:tcPr marL="48301" marR="48301" marT="0" marB="0" anchor="ctr">
                    <a:lnL>
                      <a:noFill/>
                    </a:lnL>
                    <a:lnR>
                      <a:noFill/>
                    </a:lnR>
                    <a:lnT>
                      <a:noFill/>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shrub/sagebrush</a:t>
                      </a:r>
                      <a:endParaRPr lang="en-US" sz="1000">
                        <a:effectLst/>
                        <a:latin typeface="Calibri"/>
                        <a:ea typeface="Calibri"/>
                        <a:cs typeface="Times New Roman"/>
                      </a:endParaRPr>
                    </a:p>
                  </a:txBody>
                  <a:tcPr marL="48301" marR="48301" marT="0" marB="0" anchor="b">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30-80</a:t>
                      </a:r>
                      <a:endParaRPr lang="en-US" sz="1000">
                        <a:effectLst/>
                        <a:latin typeface="Calibri"/>
                        <a:ea typeface="Calibri"/>
                        <a:cs typeface="Times New Roman"/>
                      </a:endParaRPr>
                    </a:p>
                  </a:txBody>
                  <a:tcPr marL="48301" marR="48301" marT="0" marB="0" anchor="b">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15-30</a:t>
                      </a:r>
                      <a:endParaRPr lang="en-US" sz="1000">
                        <a:effectLst/>
                        <a:latin typeface="Calibri"/>
                        <a:ea typeface="Calibri"/>
                        <a:cs typeface="Times New Roman"/>
                      </a:endParaRPr>
                    </a:p>
                  </a:txBody>
                  <a:tcPr marL="48301" marR="48301" marT="0" marB="0" anchor="b">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30-80</a:t>
                      </a:r>
                      <a:endParaRPr lang="en-US" sz="1000">
                        <a:effectLst/>
                        <a:latin typeface="Calibri"/>
                        <a:ea typeface="Calibri"/>
                        <a:cs typeface="Times New Roman"/>
                      </a:endParaRPr>
                    </a:p>
                  </a:txBody>
                  <a:tcPr marL="48301" marR="48301" marT="0" marB="0" anchor="b">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10-25</a:t>
                      </a:r>
                      <a:endParaRPr lang="en-US" sz="1000">
                        <a:effectLst/>
                        <a:latin typeface="Calibri"/>
                        <a:ea typeface="Calibri"/>
                        <a:cs typeface="Times New Roman"/>
                      </a:endParaRPr>
                    </a:p>
                  </a:txBody>
                  <a:tcPr marL="48301" marR="48301" marT="0" marB="0" anchor="b">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25-80</a:t>
                      </a:r>
                      <a:endParaRPr lang="en-US" sz="1000">
                        <a:effectLst/>
                        <a:latin typeface="Calibri"/>
                        <a:ea typeface="Calibri"/>
                        <a:cs typeface="Times New Roman"/>
                      </a:endParaRPr>
                    </a:p>
                  </a:txBody>
                  <a:tcPr marL="48301" marR="48301" marT="0" marB="0" anchor="b">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10-30</a:t>
                      </a:r>
                      <a:endParaRPr lang="en-US" sz="1000">
                        <a:effectLst/>
                        <a:latin typeface="Calibri"/>
                        <a:ea typeface="Calibri"/>
                        <a:cs typeface="Times New Roman"/>
                      </a:endParaRPr>
                    </a:p>
                  </a:txBody>
                  <a:tcPr marL="48301" marR="48301" marT="0" marB="0" anchor="b">
                    <a:lnL>
                      <a:noFill/>
                    </a:lnL>
                    <a:lnR>
                      <a:noFill/>
                    </a:lnR>
                    <a:lnT w="1905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15"/>
                  </a:ext>
                </a:extLst>
              </a:tr>
              <a:tr h="182880">
                <a:tc vMerge="1">
                  <a:txBody>
                    <a:bodyPr/>
                    <a:lstStyle/>
                    <a:p>
                      <a:endParaRPr lang="en-US"/>
                    </a:p>
                  </a:txBody>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grass</a:t>
                      </a:r>
                      <a:endParaRPr lang="en-US" sz="1000">
                        <a:effectLst/>
                        <a:latin typeface="Calibri"/>
                        <a:ea typeface="Calibri"/>
                        <a:cs typeface="Times New Roman"/>
                      </a:endParaRPr>
                    </a:p>
                  </a:txBody>
                  <a:tcPr marL="48301" marR="48301" marT="0" marB="0" anchor="b">
                    <a:lnL>
                      <a:noFill/>
                    </a:lnL>
                    <a:lnR>
                      <a:noFill/>
                    </a:lnR>
                    <a:lnT>
                      <a:noFill/>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&gt;18</a:t>
                      </a:r>
                      <a:endParaRPr lang="en-US" sz="1000">
                        <a:effectLst/>
                        <a:latin typeface="Calibri"/>
                        <a:ea typeface="Calibri"/>
                        <a:cs typeface="Times New Roman"/>
                      </a:endParaRPr>
                    </a:p>
                  </a:txBody>
                  <a:tcPr marL="48301" marR="48301" marT="0" marB="0" anchor="b">
                    <a:lnL>
                      <a:noFill/>
                    </a:lnL>
                    <a:lnR>
                      <a:noFill/>
                    </a:lnR>
                    <a:lnT>
                      <a:noFill/>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&gt;10</a:t>
                      </a:r>
                      <a:endParaRPr lang="en-US" sz="1000">
                        <a:effectLst/>
                        <a:latin typeface="Calibri"/>
                        <a:ea typeface="Calibri"/>
                        <a:cs typeface="Times New Roman"/>
                      </a:endParaRPr>
                    </a:p>
                  </a:txBody>
                  <a:tcPr marL="48301" marR="48301" marT="0" marB="0" anchor="b">
                    <a:lnL>
                      <a:noFill/>
                    </a:lnL>
                    <a:lnR>
                      <a:noFill/>
                    </a:lnR>
                    <a:lnT>
                      <a:noFill/>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&gt;18</a:t>
                      </a:r>
                      <a:endParaRPr lang="en-US" sz="1000">
                        <a:effectLst/>
                        <a:latin typeface="Calibri"/>
                        <a:ea typeface="Calibri"/>
                        <a:cs typeface="Times New Roman"/>
                      </a:endParaRPr>
                    </a:p>
                  </a:txBody>
                  <a:tcPr marL="48301" marR="48301" marT="0" marB="0" anchor="b">
                    <a:lnL>
                      <a:noFill/>
                    </a:lnL>
                    <a:lnR>
                      <a:noFill/>
                    </a:lnR>
                    <a:lnT>
                      <a:noFill/>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&gt;8</a:t>
                      </a:r>
                      <a:endParaRPr lang="en-US" sz="1000">
                        <a:effectLst/>
                        <a:latin typeface="Calibri"/>
                        <a:ea typeface="Calibri"/>
                        <a:cs typeface="Times New Roman"/>
                      </a:endParaRPr>
                    </a:p>
                  </a:txBody>
                  <a:tcPr marL="48301" marR="48301" marT="0" marB="0" anchor="b">
                    <a:lnL>
                      <a:noFill/>
                    </a:lnL>
                    <a:lnR>
                      <a:noFill/>
                    </a:lnR>
                    <a:lnT>
                      <a:noFill/>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NA</a:t>
                      </a:r>
                      <a:endParaRPr lang="en-US" sz="1000">
                        <a:effectLst/>
                        <a:latin typeface="Calibri"/>
                        <a:ea typeface="Calibri"/>
                        <a:cs typeface="Times New Roman"/>
                      </a:endParaRPr>
                    </a:p>
                  </a:txBody>
                  <a:tcPr marL="48301" marR="48301" marT="0" marB="0" anchor="b">
                    <a:lnL>
                      <a:noFill/>
                    </a:lnL>
                    <a:lnR>
                      <a:noFill/>
                    </a:lnR>
                    <a:lnT>
                      <a:noFill/>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NA</a:t>
                      </a:r>
                      <a:endParaRPr lang="en-US" sz="1000">
                        <a:effectLst/>
                        <a:latin typeface="Calibri"/>
                        <a:ea typeface="Calibri"/>
                        <a:cs typeface="Times New Roman"/>
                      </a:endParaRPr>
                    </a:p>
                  </a:txBody>
                  <a:tcPr marL="48301" marR="48301" marT="0" marB="0" anchor="b">
                    <a:lnL>
                      <a:noFill/>
                    </a:lnL>
                    <a:lnR>
                      <a:noFill/>
                    </a:lnR>
                    <a:lnT>
                      <a:noFill/>
                    </a:lnT>
                    <a:lnB>
                      <a:noFill/>
                    </a:lnB>
                    <a:solidFill>
                      <a:schemeClr val="bg1"/>
                    </a:solidFill>
                  </a:tcPr>
                </a:tc>
                <a:extLst>
                  <a:ext uri="{0D108BD9-81ED-4DB2-BD59-A6C34878D82A}">
                    <a16:rowId xmlns:a16="http://schemas.microsoft.com/office/drawing/2014/main" val="10016"/>
                  </a:ext>
                </a:extLst>
              </a:tr>
              <a:tr h="182880">
                <a:tc vMerge="1">
                  <a:txBody>
                    <a:bodyPr/>
                    <a:lstStyle/>
                    <a:p>
                      <a:endParaRPr lang="en-US"/>
                    </a:p>
                  </a:txBody>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forb</a:t>
                      </a:r>
                      <a:endParaRPr lang="en-US" sz="1000">
                        <a:effectLst/>
                        <a:latin typeface="Calibri"/>
                        <a:ea typeface="Calibri"/>
                        <a:cs typeface="Times New Roman"/>
                      </a:endParaRPr>
                    </a:p>
                  </a:txBody>
                  <a:tcPr marL="48301" marR="48301" marT="0" marB="0" anchor="b">
                    <a:lnL>
                      <a:noFill/>
                    </a:lnL>
                    <a:lnR>
                      <a:noFill/>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&gt;10</a:t>
                      </a:r>
                      <a:endParaRPr lang="en-US" sz="1000">
                        <a:effectLst/>
                        <a:latin typeface="Calibri"/>
                        <a:ea typeface="Calibri"/>
                        <a:cs typeface="Times New Roman"/>
                      </a:endParaRPr>
                    </a:p>
                  </a:txBody>
                  <a:tcPr marL="48301" marR="48301" marT="0" marB="0" anchor="b">
                    <a:lnL>
                      <a:noFill/>
                    </a:lnL>
                    <a:lnR>
                      <a:noFill/>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&gt;5</a:t>
                      </a:r>
                      <a:endParaRPr lang="en-US" sz="1000">
                        <a:effectLst/>
                        <a:latin typeface="Calibri"/>
                        <a:ea typeface="Calibri"/>
                        <a:cs typeface="Times New Roman"/>
                      </a:endParaRPr>
                    </a:p>
                  </a:txBody>
                  <a:tcPr marL="48301" marR="48301" marT="0" marB="0" anchor="b">
                    <a:lnL>
                      <a:noFill/>
                    </a:lnL>
                    <a:lnR>
                      <a:noFill/>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&gt;10</a:t>
                      </a:r>
                      <a:endParaRPr lang="en-US" sz="1000">
                        <a:effectLst/>
                        <a:latin typeface="Calibri"/>
                        <a:ea typeface="Calibri"/>
                        <a:cs typeface="Times New Roman"/>
                      </a:endParaRPr>
                    </a:p>
                  </a:txBody>
                  <a:tcPr marL="48301" marR="48301" marT="0" marB="0" anchor="b">
                    <a:lnL>
                      <a:noFill/>
                    </a:lnL>
                    <a:lnR>
                      <a:noFill/>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&gt;10</a:t>
                      </a:r>
                      <a:endParaRPr lang="en-US" sz="1000">
                        <a:effectLst/>
                        <a:latin typeface="Calibri"/>
                        <a:ea typeface="Calibri"/>
                        <a:cs typeface="Times New Roman"/>
                      </a:endParaRPr>
                    </a:p>
                  </a:txBody>
                  <a:tcPr marL="48301" marR="48301" marT="0" marB="0" anchor="b">
                    <a:lnL>
                      <a:noFill/>
                    </a:lnL>
                    <a:lnR>
                      <a:noFill/>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NA</a:t>
                      </a:r>
                      <a:endParaRPr lang="en-US" sz="1000">
                        <a:effectLst/>
                        <a:latin typeface="Calibri"/>
                        <a:ea typeface="Calibri"/>
                        <a:cs typeface="Times New Roman"/>
                      </a:endParaRPr>
                    </a:p>
                  </a:txBody>
                  <a:tcPr marL="48301" marR="48301" marT="0" marB="0" anchor="b">
                    <a:lnL>
                      <a:noFill/>
                    </a:lnL>
                    <a:lnR>
                      <a:noFill/>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NA</a:t>
                      </a:r>
                      <a:endParaRPr lang="en-US" sz="1000">
                        <a:effectLst/>
                        <a:latin typeface="Calibri"/>
                        <a:ea typeface="Calibri"/>
                        <a:cs typeface="Times New Roman"/>
                      </a:endParaRPr>
                    </a:p>
                  </a:txBody>
                  <a:tcPr marL="48301" marR="48301" marT="0" marB="0" anchor="b">
                    <a:lnL>
                      <a:noFill/>
                    </a:lnL>
                    <a:lnR>
                      <a:noFill/>
                    </a:lnR>
                    <a:lnT>
                      <a:noFill/>
                    </a:lnT>
                    <a:lnB w="190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17"/>
                  </a:ext>
                </a:extLst>
              </a:tr>
              <a:tr h="182880">
                <a:tc rowSpan="3">
                  <a:txBody>
                    <a:bodyPr/>
                    <a:lstStyle/>
                    <a:p>
                      <a:pPr marL="0" marR="0" algn="ctr">
                        <a:lnSpc>
                          <a:spcPct val="115000"/>
                        </a:lnSpc>
                        <a:spcBef>
                          <a:spcPts val="0"/>
                        </a:spcBef>
                        <a:spcAft>
                          <a:spcPts val="0"/>
                        </a:spcAft>
                      </a:pPr>
                      <a:r>
                        <a:rPr lang="en-US" sz="1000">
                          <a:solidFill>
                            <a:srgbClr val="000000"/>
                          </a:solidFill>
                          <a:effectLst/>
                          <a:latin typeface="Calibri"/>
                          <a:ea typeface="Times New Roman"/>
                          <a:cs typeface="Times New Roman"/>
                        </a:rPr>
                        <a:t>Great Basin Semi-Desert*</a:t>
                      </a:r>
                      <a:endParaRPr lang="en-US" sz="1000">
                        <a:effectLst/>
                        <a:latin typeface="Calibri"/>
                        <a:ea typeface="Calibri"/>
                        <a:cs typeface="Times New Roman"/>
                      </a:endParaRPr>
                    </a:p>
                  </a:txBody>
                  <a:tcPr marL="48301" marR="48301" marT="0" marB="0" anchor="ctr">
                    <a:lnL>
                      <a:noFill/>
                    </a:lnL>
                    <a:lnR>
                      <a:noFill/>
                    </a:lnR>
                    <a:lnT>
                      <a:noFill/>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shrub/sagebrush</a:t>
                      </a:r>
                      <a:endParaRPr lang="en-US" sz="1000">
                        <a:effectLst/>
                        <a:latin typeface="Calibri"/>
                        <a:ea typeface="Calibri"/>
                        <a:cs typeface="Times New Roman"/>
                      </a:endParaRPr>
                    </a:p>
                  </a:txBody>
                  <a:tcPr marL="48301" marR="48301" marT="0" marB="0" anchor="b">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30-80</a:t>
                      </a:r>
                      <a:endParaRPr lang="en-US" sz="1000">
                        <a:effectLst/>
                        <a:latin typeface="Calibri"/>
                        <a:ea typeface="Calibri"/>
                        <a:cs typeface="Times New Roman"/>
                      </a:endParaRPr>
                    </a:p>
                  </a:txBody>
                  <a:tcPr marL="48301" marR="48301" marT="0" marB="0" anchor="b">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15-35</a:t>
                      </a:r>
                      <a:endParaRPr lang="en-US" sz="1000">
                        <a:effectLst/>
                        <a:latin typeface="Calibri"/>
                        <a:ea typeface="Calibri"/>
                        <a:cs typeface="Times New Roman"/>
                      </a:endParaRPr>
                    </a:p>
                  </a:txBody>
                  <a:tcPr marL="48301" marR="48301" marT="0" marB="0" anchor="b">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30-80</a:t>
                      </a:r>
                      <a:endParaRPr lang="en-US" sz="1000">
                        <a:effectLst/>
                        <a:latin typeface="Calibri"/>
                        <a:ea typeface="Calibri"/>
                        <a:cs typeface="Times New Roman"/>
                      </a:endParaRPr>
                    </a:p>
                  </a:txBody>
                  <a:tcPr marL="48301" marR="48301" marT="0" marB="0" anchor="b">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10-25</a:t>
                      </a:r>
                      <a:endParaRPr lang="en-US" sz="1000">
                        <a:effectLst/>
                        <a:latin typeface="Calibri"/>
                        <a:ea typeface="Calibri"/>
                        <a:cs typeface="Times New Roman"/>
                      </a:endParaRPr>
                    </a:p>
                  </a:txBody>
                  <a:tcPr marL="48301" marR="48301" marT="0" marB="0" anchor="b">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25-80</a:t>
                      </a:r>
                      <a:endParaRPr lang="en-US" sz="1000">
                        <a:effectLst/>
                        <a:latin typeface="Calibri"/>
                        <a:ea typeface="Calibri"/>
                        <a:cs typeface="Times New Roman"/>
                      </a:endParaRPr>
                    </a:p>
                  </a:txBody>
                  <a:tcPr marL="48301" marR="48301" marT="0" marB="0" anchor="b">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10-30</a:t>
                      </a:r>
                      <a:endParaRPr lang="en-US" sz="1000">
                        <a:effectLst/>
                        <a:latin typeface="Calibri"/>
                        <a:ea typeface="Calibri"/>
                        <a:cs typeface="Times New Roman"/>
                      </a:endParaRPr>
                    </a:p>
                  </a:txBody>
                  <a:tcPr marL="48301" marR="48301" marT="0" marB="0" anchor="b">
                    <a:lnL>
                      <a:noFill/>
                    </a:lnL>
                    <a:lnR>
                      <a:noFill/>
                    </a:lnR>
                    <a:lnT w="1905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18"/>
                  </a:ext>
                </a:extLst>
              </a:tr>
              <a:tr h="182880">
                <a:tc vMerge="1">
                  <a:txBody>
                    <a:bodyPr/>
                    <a:lstStyle/>
                    <a:p>
                      <a:endParaRPr lang="en-US"/>
                    </a:p>
                  </a:txBody>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grass</a:t>
                      </a:r>
                      <a:endParaRPr lang="en-US" sz="1000">
                        <a:effectLst/>
                        <a:latin typeface="Calibri"/>
                        <a:ea typeface="Calibri"/>
                        <a:cs typeface="Times New Roman"/>
                      </a:endParaRPr>
                    </a:p>
                  </a:txBody>
                  <a:tcPr marL="48301" marR="48301" marT="0" marB="0" anchor="b">
                    <a:lnL>
                      <a:noFill/>
                    </a:lnL>
                    <a:lnR>
                      <a:noFill/>
                    </a:lnR>
                    <a:lnT>
                      <a:noFill/>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&gt;15</a:t>
                      </a:r>
                      <a:endParaRPr lang="en-US" sz="1000">
                        <a:effectLst/>
                        <a:latin typeface="Calibri"/>
                        <a:ea typeface="Calibri"/>
                        <a:cs typeface="Times New Roman"/>
                      </a:endParaRPr>
                    </a:p>
                  </a:txBody>
                  <a:tcPr marL="48301" marR="48301" marT="0" marB="0" anchor="b">
                    <a:lnL>
                      <a:noFill/>
                    </a:lnL>
                    <a:lnR>
                      <a:noFill/>
                    </a:lnR>
                    <a:lnT>
                      <a:noFill/>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&gt;10</a:t>
                      </a:r>
                      <a:endParaRPr lang="en-US" sz="1000">
                        <a:effectLst/>
                        <a:latin typeface="Calibri"/>
                        <a:ea typeface="Calibri"/>
                        <a:cs typeface="Times New Roman"/>
                      </a:endParaRPr>
                    </a:p>
                  </a:txBody>
                  <a:tcPr marL="48301" marR="48301" marT="0" marB="0" anchor="b">
                    <a:lnL>
                      <a:noFill/>
                    </a:lnL>
                    <a:lnR>
                      <a:noFill/>
                    </a:lnR>
                    <a:lnT>
                      <a:noFill/>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&gt;15</a:t>
                      </a:r>
                      <a:endParaRPr lang="en-US" sz="1000">
                        <a:effectLst/>
                        <a:latin typeface="Calibri"/>
                        <a:ea typeface="Calibri"/>
                        <a:cs typeface="Times New Roman"/>
                      </a:endParaRPr>
                    </a:p>
                  </a:txBody>
                  <a:tcPr marL="48301" marR="48301" marT="0" marB="0" anchor="b">
                    <a:lnL>
                      <a:noFill/>
                    </a:lnL>
                    <a:lnR>
                      <a:noFill/>
                    </a:lnR>
                    <a:lnT>
                      <a:noFill/>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&gt;10</a:t>
                      </a:r>
                      <a:endParaRPr lang="en-US" sz="1000">
                        <a:effectLst/>
                        <a:latin typeface="Calibri"/>
                        <a:ea typeface="Calibri"/>
                        <a:cs typeface="Times New Roman"/>
                      </a:endParaRPr>
                    </a:p>
                  </a:txBody>
                  <a:tcPr marL="48301" marR="48301" marT="0" marB="0" anchor="b">
                    <a:lnL>
                      <a:noFill/>
                    </a:lnL>
                    <a:lnR>
                      <a:noFill/>
                    </a:lnR>
                    <a:lnT>
                      <a:noFill/>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NA</a:t>
                      </a:r>
                      <a:endParaRPr lang="en-US" sz="1000">
                        <a:effectLst/>
                        <a:latin typeface="Calibri"/>
                        <a:ea typeface="Calibri"/>
                        <a:cs typeface="Times New Roman"/>
                      </a:endParaRPr>
                    </a:p>
                  </a:txBody>
                  <a:tcPr marL="48301" marR="48301" marT="0" marB="0" anchor="b">
                    <a:lnL>
                      <a:noFill/>
                    </a:lnL>
                    <a:lnR>
                      <a:noFill/>
                    </a:lnR>
                    <a:lnT>
                      <a:noFill/>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NA</a:t>
                      </a:r>
                      <a:endParaRPr lang="en-US" sz="1000">
                        <a:effectLst/>
                        <a:latin typeface="Calibri"/>
                        <a:ea typeface="Calibri"/>
                        <a:cs typeface="Times New Roman"/>
                      </a:endParaRPr>
                    </a:p>
                  </a:txBody>
                  <a:tcPr marL="48301" marR="48301" marT="0" marB="0" anchor="b">
                    <a:lnL>
                      <a:noFill/>
                    </a:lnL>
                    <a:lnR>
                      <a:noFill/>
                    </a:lnR>
                    <a:lnT>
                      <a:noFill/>
                    </a:lnT>
                    <a:lnB>
                      <a:noFill/>
                    </a:lnB>
                    <a:solidFill>
                      <a:schemeClr val="bg1"/>
                    </a:solidFill>
                  </a:tcPr>
                </a:tc>
                <a:extLst>
                  <a:ext uri="{0D108BD9-81ED-4DB2-BD59-A6C34878D82A}">
                    <a16:rowId xmlns:a16="http://schemas.microsoft.com/office/drawing/2014/main" val="10019"/>
                  </a:ext>
                </a:extLst>
              </a:tr>
              <a:tr h="182880">
                <a:tc vMerge="1">
                  <a:txBody>
                    <a:bodyPr/>
                    <a:lstStyle/>
                    <a:p>
                      <a:endParaRPr lang="en-US"/>
                    </a:p>
                  </a:txBody>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forb</a:t>
                      </a:r>
                      <a:endParaRPr lang="en-US" sz="1000">
                        <a:effectLst/>
                        <a:latin typeface="Calibri"/>
                        <a:ea typeface="Calibri"/>
                        <a:cs typeface="Times New Roman"/>
                      </a:endParaRPr>
                    </a:p>
                  </a:txBody>
                  <a:tcPr marL="48301" marR="48301" marT="0" marB="0" anchor="b">
                    <a:lnL>
                      <a:noFill/>
                    </a:lnL>
                    <a:lnR>
                      <a:noFill/>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&gt;8</a:t>
                      </a:r>
                      <a:endParaRPr lang="en-US" sz="1000">
                        <a:effectLst/>
                        <a:latin typeface="Calibri"/>
                        <a:ea typeface="Calibri"/>
                        <a:cs typeface="Times New Roman"/>
                      </a:endParaRPr>
                    </a:p>
                  </a:txBody>
                  <a:tcPr marL="48301" marR="48301" marT="0" marB="0" anchor="b">
                    <a:lnL>
                      <a:noFill/>
                    </a:lnL>
                    <a:lnR>
                      <a:noFill/>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&gt;5</a:t>
                      </a:r>
                      <a:endParaRPr lang="en-US" sz="1000">
                        <a:effectLst/>
                        <a:latin typeface="Calibri"/>
                        <a:ea typeface="Calibri"/>
                        <a:cs typeface="Times New Roman"/>
                      </a:endParaRPr>
                    </a:p>
                  </a:txBody>
                  <a:tcPr marL="48301" marR="48301" marT="0" marB="0" anchor="b">
                    <a:lnL>
                      <a:noFill/>
                    </a:lnL>
                    <a:lnR>
                      <a:noFill/>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&gt;8</a:t>
                      </a:r>
                      <a:endParaRPr lang="en-US" sz="1000">
                        <a:effectLst/>
                        <a:latin typeface="Calibri"/>
                        <a:ea typeface="Calibri"/>
                        <a:cs typeface="Times New Roman"/>
                      </a:endParaRPr>
                    </a:p>
                  </a:txBody>
                  <a:tcPr marL="48301" marR="48301" marT="0" marB="0" anchor="b">
                    <a:lnL>
                      <a:noFill/>
                    </a:lnL>
                    <a:lnR>
                      <a:noFill/>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&gt;5</a:t>
                      </a:r>
                      <a:endParaRPr lang="en-US" sz="1000">
                        <a:effectLst/>
                        <a:latin typeface="Calibri"/>
                        <a:ea typeface="Calibri"/>
                        <a:cs typeface="Times New Roman"/>
                      </a:endParaRPr>
                    </a:p>
                  </a:txBody>
                  <a:tcPr marL="48301" marR="48301" marT="0" marB="0" anchor="b">
                    <a:lnL>
                      <a:noFill/>
                    </a:lnL>
                    <a:lnR>
                      <a:noFill/>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NA</a:t>
                      </a:r>
                      <a:endParaRPr lang="en-US" sz="1000">
                        <a:effectLst/>
                        <a:latin typeface="Calibri"/>
                        <a:ea typeface="Calibri"/>
                        <a:cs typeface="Times New Roman"/>
                      </a:endParaRPr>
                    </a:p>
                  </a:txBody>
                  <a:tcPr marL="48301" marR="48301" marT="0" marB="0" anchor="b">
                    <a:lnL>
                      <a:noFill/>
                    </a:lnL>
                    <a:lnR>
                      <a:noFill/>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NA</a:t>
                      </a:r>
                      <a:endParaRPr lang="en-US" sz="1000">
                        <a:effectLst/>
                        <a:latin typeface="Calibri"/>
                        <a:ea typeface="Calibri"/>
                        <a:cs typeface="Times New Roman"/>
                      </a:endParaRPr>
                    </a:p>
                  </a:txBody>
                  <a:tcPr marL="48301" marR="48301" marT="0" marB="0" anchor="b">
                    <a:lnL>
                      <a:noFill/>
                    </a:lnL>
                    <a:lnR>
                      <a:noFill/>
                    </a:lnR>
                    <a:lnT>
                      <a:noFill/>
                    </a:lnT>
                    <a:lnB w="190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20"/>
                  </a:ext>
                </a:extLst>
              </a:tr>
              <a:tr h="182880">
                <a:tc rowSpan="3">
                  <a:txBody>
                    <a:bodyPr/>
                    <a:lstStyle/>
                    <a:p>
                      <a:pPr marL="0" marR="0" algn="ctr">
                        <a:lnSpc>
                          <a:spcPct val="115000"/>
                        </a:lnSpc>
                        <a:spcBef>
                          <a:spcPts val="0"/>
                        </a:spcBef>
                        <a:spcAft>
                          <a:spcPts val="0"/>
                        </a:spcAft>
                      </a:pPr>
                      <a:r>
                        <a:rPr lang="en-US" sz="1000" dirty="0">
                          <a:solidFill>
                            <a:srgbClr val="000000"/>
                          </a:solidFill>
                          <a:effectLst/>
                          <a:latin typeface="Calibri"/>
                          <a:ea typeface="Times New Roman"/>
                          <a:cs typeface="Times New Roman"/>
                        </a:rPr>
                        <a:t>Low Elevation Uintah Basin</a:t>
                      </a:r>
                      <a:endParaRPr lang="en-US" sz="1000" dirty="0">
                        <a:effectLst/>
                        <a:latin typeface="Calibri"/>
                        <a:ea typeface="Calibri"/>
                        <a:cs typeface="Times New Roman"/>
                      </a:endParaRPr>
                    </a:p>
                  </a:txBody>
                  <a:tcPr marL="48301" marR="48301" marT="0" marB="0" anchor="ctr">
                    <a:lnL>
                      <a:noFill/>
                    </a:lnL>
                    <a:lnR>
                      <a:noFill/>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shrub/sagebrush</a:t>
                      </a:r>
                      <a:endParaRPr lang="en-US" sz="1000">
                        <a:effectLst/>
                        <a:latin typeface="Calibri"/>
                        <a:ea typeface="Calibri"/>
                        <a:cs typeface="Times New Roman"/>
                      </a:endParaRPr>
                    </a:p>
                  </a:txBody>
                  <a:tcPr marL="48301" marR="48301" marT="0" marB="0" anchor="b">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20-60</a:t>
                      </a:r>
                      <a:endParaRPr lang="en-US" sz="1000">
                        <a:effectLst/>
                        <a:latin typeface="Calibri"/>
                        <a:ea typeface="Calibri"/>
                        <a:cs typeface="Times New Roman"/>
                      </a:endParaRPr>
                    </a:p>
                  </a:txBody>
                  <a:tcPr marL="48301" marR="48301" marT="0" marB="0" anchor="b">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15-30</a:t>
                      </a:r>
                      <a:endParaRPr lang="en-US" sz="1000">
                        <a:effectLst/>
                        <a:latin typeface="Calibri"/>
                        <a:ea typeface="Calibri"/>
                        <a:cs typeface="Times New Roman"/>
                      </a:endParaRPr>
                    </a:p>
                  </a:txBody>
                  <a:tcPr marL="48301" marR="48301" marT="0" marB="0" anchor="b">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20-60</a:t>
                      </a:r>
                      <a:endParaRPr lang="en-US" sz="1000">
                        <a:effectLst/>
                        <a:latin typeface="Calibri"/>
                        <a:ea typeface="Calibri"/>
                        <a:cs typeface="Times New Roman"/>
                      </a:endParaRPr>
                    </a:p>
                  </a:txBody>
                  <a:tcPr marL="48301" marR="48301" marT="0" marB="0" anchor="b">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10-25</a:t>
                      </a:r>
                      <a:endParaRPr lang="en-US" sz="1000">
                        <a:effectLst/>
                        <a:latin typeface="Calibri"/>
                        <a:ea typeface="Calibri"/>
                        <a:cs typeface="Times New Roman"/>
                      </a:endParaRPr>
                    </a:p>
                  </a:txBody>
                  <a:tcPr marL="48301" marR="48301" marT="0" marB="0" anchor="b">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25-80</a:t>
                      </a:r>
                      <a:endParaRPr lang="en-US" sz="1000">
                        <a:effectLst/>
                        <a:latin typeface="Calibri"/>
                        <a:ea typeface="Calibri"/>
                        <a:cs typeface="Times New Roman"/>
                      </a:endParaRPr>
                    </a:p>
                  </a:txBody>
                  <a:tcPr marL="48301" marR="48301" marT="0" marB="0" anchor="b">
                    <a:lnL>
                      <a:noFill/>
                    </a:lnL>
                    <a:lnR>
                      <a:noFill/>
                    </a:lnR>
                    <a:lnT w="19050" cap="flat" cmpd="sng" algn="ctr">
                      <a:solidFill>
                        <a:srgbClr val="000000"/>
                      </a:solidFill>
                      <a:prstDash val="solid"/>
                      <a:round/>
                      <a:headEnd type="none" w="med" len="med"/>
                      <a:tailEnd type="none" w="med" len="med"/>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10-30</a:t>
                      </a:r>
                      <a:endParaRPr lang="en-US" sz="1000">
                        <a:effectLst/>
                        <a:latin typeface="Calibri"/>
                        <a:ea typeface="Calibri"/>
                        <a:cs typeface="Times New Roman"/>
                      </a:endParaRPr>
                    </a:p>
                  </a:txBody>
                  <a:tcPr marL="48301" marR="48301" marT="0" marB="0" anchor="b">
                    <a:lnL>
                      <a:noFill/>
                    </a:lnL>
                    <a:lnR>
                      <a:noFill/>
                    </a:lnR>
                    <a:lnT w="19050" cap="flat" cmpd="sng" algn="ctr">
                      <a:solidFill>
                        <a:srgbClr val="000000"/>
                      </a:solidFill>
                      <a:prstDash val="solid"/>
                      <a:round/>
                      <a:headEnd type="none" w="med" len="med"/>
                      <a:tailEnd type="none" w="med" len="med"/>
                    </a:lnT>
                    <a:lnB>
                      <a:noFill/>
                    </a:lnB>
                    <a:solidFill>
                      <a:schemeClr val="bg1"/>
                    </a:solidFill>
                  </a:tcPr>
                </a:tc>
                <a:extLst>
                  <a:ext uri="{0D108BD9-81ED-4DB2-BD59-A6C34878D82A}">
                    <a16:rowId xmlns:a16="http://schemas.microsoft.com/office/drawing/2014/main" val="10021"/>
                  </a:ext>
                </a:extLst>
              </a:tr>
              <a:tr h="182880">
                <a:tc vMerge="1">
                  <a:txBody>
                    <a:bodyPr/>
                    <a:lstStyle/>
                    <a:p>
                      <a:endParaRPr lang="en-US"/>
                    </a:p>
                  </a:txBody>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grass</a:t>
                      </a:r>
                      <a:endParaRPr lang="en-US" sz="1000">
                        <a:effectLst/>
                        <a:latin typeface="Calibri"/>
                        <a:ea typeface="Calibri"/>
                        <a:cs typeface="Times New Roman"/>
                      </a:endParaRPr>
                    </a:p>
                  </a:txBody>
                  <a:tcPr marL="48301" marR="48301" marT="0" marB="0" anchor="b">
                    <a:lnL>
                      <a:noFill/>
                    </a:lnL>
                    <a:lnR>
                      <a:noFill/>
                    </a:lnR>
                    <a:lnT>
                      <a:noFill/>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&gt;8</a:t>
                      </a:r>
                      <a:endParaRPr lang="en-US" sz="1000">
                        <a:effectLst/>
                        <a:latin typeface="Calibri"/>
                        <a:ea typeface="Calibri"/>
                        <a:cs typeface="Times New Roman"/>
                      </a:endParaRPr>
                    </a:p>
                  </a:txBody>
                  <a:tcPr marL="48301" marR="48301" marT="0" marB="0" anchor="b">
                    <a:lnL>
                      <a:noFill/>
                    </a:lnL>
                    <a:lnR>
                      <a:noFill/>
                    </a:lnR>
                    <a:lnT>
                      <a:noFill/>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&gt;5</a:t>
                      </a:r>
                      <a:endParaRPr lang="en-US" sz="1000">
                        <a:effectLst/>
                        <a:latin typeface="Calibri"/>
                        <a:ea typeface="Calibri"/>
                        <a:cs typeface="Times New Roman"/>
                      </a:endParaRPr>
                    </a:p>
                  </a:txBody>
                  <a:tcPr marL="48301" marR="48301" marT="0" marB="0" anchor="b">
                    <a:lnL>
                      <a:noFill/>
                    </a:lnL>
                    <a:lnR>
                      <a:noFill/>
                    </a:lnR>
                    <a:lnT>
                      <a:noFill/>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&gt;8</a:t>
                      </a:r>
                      <a:endParaRPr lang="en-US" sz="1000">
                        <a:effectLst/>
                        <a:latin typeface="Calibri"/>
                        <a:ea typeface="Calibri"/>
                        <a:cs typeface="Times New Roman"/>
                      </a:endParaRPr>
                    </a:p>
                  </a:txBody>
                  <a:tcPr marL="48301" marR="48301" marT="0" marB="0" anchor="b">
                    <a:lnL>
                      <a:noFill/>
                    </a:lnL>
                    <a:lnR>
                      <a:noFill/>
                    </a:lnR>
                    <a:lnT>
                      <a:noFill/>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&gt;10</a:t>
                      </a:r>
                      <a:endParaRPr lang="en-US" sz="1000">
                        <a:effectLst/>
                        <a:latin typeface="Calibri"/>
                        <a:ea typeface="Calibri"/>
                        <a:cs typeface="Times New Roman"/>
                      </a:endParaRPr>
                    </a:p>
                  </a:txBody>
                  <a:tcPr marL="48301" marR="48301" marT="0" marB="0" anchor="b">
                    <a:lnL>
                      <a:noFill/>
                    </a:lnL>
                    <a:lnR>
                      <a:noFill/>
                    </a:lnR>
                    <a:lnT>
                      <a:noFill/>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NA</a:t>
                      </a:r>
                      <a:endParaRPr lang="en-US" sz="1000">
                        <a:effectLst/>
                        <a:latin typeface="Calibri"/>
                        <a:ea typeface="Calibri"/>
                        <a:cs typeface="Times New Roman"/>
                      </a:endParaRPr>
                    </a:p>
                  </a:txBody>
                  <a:tcPr marL="48301" marR="48301" marT="0" marB="0" anchor="b">
                    <a:lnL>
                      <a:noFill/>
                    </a:lnL>
                    <a:lnR>
                      <a:noFill/>
                    </a:lnR>
                    <a:lnT>
                      <a:noFill/>
                    </a:lnT>
                    <a:lnB>
                      <a:noFill/>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NA</a:t>
                      </a:r>
                      <a:endParaRPr lang="en-US" sz="1000">
                        <a:effectLst/>
                        <a:latin typeface="Calibri"/>
                        <a:ea typeface="Calibri"/>
                        <a:cs typeface="Times New Roman"/>
                      </a:endParaRPr>
                    </a:p>
                  </a:txBody>
                  <a:tcPr marL="48301" marR="48301" marT="0" marB="0" anchor="b">
                    <a:lnL>
                      <a:noFill/>
                    </a:lnL>
                    <a:lnR>
                      <a:noFill/>
                    </a:lnR>
                    <a:lnT>
                      <a:noFill/>
                    </a:lnT>
                    <a:lnB>
                      <a:noFill/>
                    </a:lnB>
                    <a:solidFill>
                      <a:schemeClr val="bg1"/>
                    </a:solidFill>
                  </a:tcPr>
                </a:tc>
                <a:extLst>
                  <a:ext uri="{0D108BD9-81ED-4DB2-BD59-A6C34878D82A}">
                    <a16:rowId xmlns:a16="http://schemas.microsoft.com/office/drawing/2014/main" val="10022"/>
                  </a:ext>
                </a:extLst>
              </a:tr>
              <a:tr h="182880">
                <a:tc vMerge="1">
                  <a:txBody>
                    <a:bodyPr/>
                    <a:lstStyle/>
                    <a:p>
                      <a:endParaRPr lang="en-US"/>
                    </a:p>
                  </a:txBody>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forb</a:t>
                      </a:r>
                      <a:endParaRPr lang="en-US" sz="1000">
                        <a:effectLst/>
                        <a:latin typeface="Calibri"/>
                        <a:ea typeface="Calibri"/>
                        <a:cs typeface="Times New Roman"/>
                      </a:endParaRPr>
                    </a:p>
                  </a:txBody>
                  <a:tcPr marL="48301" marR="48301" marT="0" marB="0" anchor="b">
                    <a:lnL>
                      <a:noFill/>
                    </a:lnL>
                    <a:lnR>
                      <a:noFill/>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&gt;5</a:t>
                      </a:r>
                      <a:endParaRPr lang="en-US" sz="1000">
                        <a:effectLst/>
                        <a:latin typeface="Calibri"/>
                        <a:ea typeface="Calibri"/>
                        <a:cs typeface="Times New Roman"/>
                      </a:endParaRPr>
                    </a:p>
                  </a:txBody>
                  <a:tcPr marL="48301" marR="48301" marT="0" marB="0" anchor="b">
                    <a:lnL>
                      <a:noFill/>
                    </a:lnL>
                    <a:lnR>
                      <a:noFill/>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&gt;3</a:t>
                      </a:r>
                      <a:endParaRPr lang="en-US" sz="1000">
                        <a:effectLst/>
                        <a:latin typeface="Calibri"/>
                        <a:ea typeface="Calibri"/>
                        <a:cs typeface="Times New Roman"/>
                      </a:endParaRPr>
                    </a:p>
                  </a:txBody>
                  <a:tcPr marL="48301" marR="48301" marT="0" marB="0" anchor="b">
                    <a:lnL>
                      <a:noFill/>
                    </a:lnL>
                    <a:lnR>
                      <a:noFill/>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&gt;5</a:t>
                      </a:r>
                      <a:endParaRPr lang="en-US" sz="1000">
                        <a:effectLst/>
                        <a:latin typeface="Calibri"/>
                        <a:ea typeface="Calibri"/>
                        <a:cs typeface="Times New Roman"/>
                      </a:endParaRPr>
                    </a:p>
                  </a:txBody>
                  <a:tcPr marL="48301" marR="48301" marT="0" marB="0" anchor="b">
                    <a:lnL>
                      <a:noFill/>
                    </a:lnL>
                    <a:lnR>
                      <a:noFill/>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&gt;5</a:t>
                      </a:r>
                      <a:endParaRPr lang="en-US" sz="1000">
                        <a:effectLst/>
                        <a:latin typeface="Calibri"/>
                        <a:ea typeface="Calibri"/>
                        <a:cs typeface="Times New Roman"/>
                      </a:endParaRPr>
                    </a:p>
                  </a:txBody>
                  <a:tcPr marL="48301" marR="48301" marT="0" marB="0" anchor="b">
                    <a:lnL>
                      <a:noFill/>
                    </a:lnL>
                    <a:lnR>
                      <a:noFill/>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a:solidFill>
                            <a:srgbClr val="000000"/>
                          </a:solidFill>
                          <a:effectLst/>
                          <a:latin typeface="Calibri"/>
                          <a:ea typeface="Times New Roman"/>
                          <a:cs typeface="Times New Roman"/>
                        </a:rPr>
                        <a:t>NA</a:t>
                      </a:r>
                      <a:endParaRPr lang="en-US" sz="1000">
                        <a:effectLst/>
                        <a:latin typeface="Calibri"/>
                        <a:ea typeface="Calibri"/>
                        <a:cs typeface="Times New Roman"/>
                      </a:endParaRPr>
                    </a:p>
                  </a:txBody>
                  <a:tcPr marL="48301" marR="48301" marT="0" marB="0" anchor="b">
                    <a:lnL>
                      <a:noFill/>
                    </a:lnL>
                    <a:lnR>
                      <a:noFill/>
                    </a:lnR>
                    <a:lnT>
                      <a:noFill/>
                    </a:lnT>
                    <a:lnB w="19050" cap="flat" cmpd="sng" algn="ctr">
                      <a:solidFill>
                        <a:srgbClr val="000000"/>
                      </a:solidFill>
                      <a:prstDash val="solid"/>
                      <a:round/>
                      <a:headEnd type="none" w="med" len="med"/>
                      <a:tailEnd type="none" w="med" len="med"/>
                    </a:lnB>
                    <a:solidFill>
                      <a:schemeClr val="bg1"/>
                    </a:solidFill>
                  </a:tcPr>
                </a:tc>
                <a:tc>
                  <a:txBody>
                    <a:bodyPr/>
                    <a:lstStyle/>
                    <a:p>
                      <a:pPr marL="0" marR="0">
                        <a:lnSpc>
                          <a:spcPct val="115000"/>
                        </a:lnSpc>
                        <a:spcBef>
                          <a:spcPts val="0"/>
                        </a:spcBef>
                        <a:spcAft>
                          <a:spcPts val="0"/>
                        </a:spcAft>
                      </a:pPr>
                      <a:r>
                        <a:rPr lang="en-US" sz="1000" dirty="0">
                          <a:solidFill>
                            <a:srgbClr val="000000"/>
                          </a:solidFill>
                          <a:effectLst/>
                          <a:latin typeface="Calibri"/>
                          <a:ea typeface="Times New Roman"/>
                          <a:cs typeface="Times New Roman"/>
                        </a:rPr>
                        <a:t>NA</a:t>
                      </a:r>
                      <a:endParaRPr lang="en-US" sz="1000" dirty="0">
                        <a:effectLst/>
                        <a:latin typeface="Calibri"/>
                        <a:ea typeface="Calibri"/>
                        <a:cs typeface="Times New Roman"/>
                      </a:endParaRPr>
                    </a:p>
                  </a:txBody>
                  <a:tcPr marL="48301" marR="48301" marT="0" marB="0" anchor="b">
                    <a:lnL>
                      <a:noFill/>
                    </a:lnL>
                    <a:lnR>
                      <a:noFill/>
                    </a:lnR>
                    <a:lnT>
                      <a:noFill/>
                    </a:lnT>
                    <a:lnB w="1905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10023"/>
                  </a:ext>
                </a:extLst>
              </a:tr>
            </a:tbl>
          </a:graphicData>
        </a:graphic>
      </p:graphicFrame>
      <p:pic>
        <p:nvPicPr>
          <p:cNvPr id="12" name="Picture 16" descr="http://www.rv-camping.org/wp-content/uploads/2015/06/BLMLogo.gif"/>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25379" y="2180001"/>
            <a:ext cx="2502276" cy="301706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4" descr="http://www.fs.usda.gov/Internet/FSE_MEDIA/stelprdb5246843.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87152" y="2341440"/>
            <a:ext cx="1701323" cy="2622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99594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1000"/>
                                        <p:tgtEl>
                                          <p:spTgt spid="8"/>
                                        </p:tgtEl>
                                      </p:cBhvr>
                                    </p:animEffect>
                                    <p:anim calcmode="lin" valueType="num">
                                      <p:cBhvr>
                                        <p:cTn id="21" dur="1000" fill="hold"/>
                                        <p:tgtEl>
                                          <p:spTgt spid="8"/>
                                        </p:tgtEl>
                                        <p:attrNameLst>
                                          <p:attrName>ppt_x</p:attrName>
                                        </p:attrNameLst>
                                      </p:cBhvr>
                                      <p:tavLst>
                                        <p:tav tm="0">
                                          <p:val>
                                            <p:strVal val="#ppt_x"/>
                                          </p:val>
                                        </p:tav>
                                        <p:tav tm="100000">
                                          <p:val>
                                            <p:strVal val="#ppt_x"/>
                                          </p:val>
                                        </p:tav>
                                      </p:tavLst>
                                    </p:anim>
                                    <p:anim calcmode="lin" valueType="num">
                                      <p:cBhvr>
                                        <p:cTn id="2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circle(in)">
                                      <p:cBhvr>
                                        <p:cTn id="27" dur="20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gradFill rotWithShape="1">
          <a:gsLst>
            <a:gs pos="55000">
              <a:schemeClr val="bg1">
                <a:tint val="80000"/>
                <a:satMod val="250000"/>
              </a:schemeClr>
            </a:gs>
            <a:gs pos="76000">
              <a:schemeClr val="bg1">
                <a:tint val="90000"/>
                <a:shade val="90000"/>
                <a:satMod val="200000"/>
              </a:schemeClr>
            </a:gs>
            <a:gs pos="92000">
              <a:schemeClr val="bg1">
                <a:tint val="90000"/>
                <a:shade val="70000"/>
                <a:satMod val="2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pPr algn="l"/>
            <a:r>
              <a:rPr lang="en-US" sz="4400" dirty="0" smtClean="0">
                <a:latin typeface="Arial" pitchFamily="34" charset="0"/>
                <a:cs typeface="Arial" pitchFamily="34" charset="0"/>
              </a:rPr>
              <a:t>Background</a:t>
            </a:r>
            <a:endParaRPr lang="en-US" sz="4400" dirty="0">
              <a:latin typeface="Arial" pitchFamily="34" charset="0"/>
              <a:cs typeface="Arial" pitchFamily="34" charset="0"/>
            </a:endParaRPr>
          </a:p>
        </p:txBody>
      </p:sp>
      <p:sp>
        <p:nvSpPr>
          <p:cNvPr id="3" name="Content Placeholder 2"/>
          <p:cNvSpPr>
            <a:spLocks noGrp="1"/>
          </p:cNvSpPr>
          <p:nvPr>
            <p:ph idx="1"/>
          </p:nvPr>
        </p:nvSpPr>
        <p:spPr>
          <a:xfrm>
            <a:off x="-304800" y="762001"/>
            <a:ext cx="8141225" cy="5973763"/>
          </a:xfrm>
        </p:spPr>
        <p:txBody>
          <a:bodyPr/>
          <a:lstStyle/>
          <a:p>
            <a:pPr lvl="1"/>
            <a:r>
              <a:rPr lang="en-US" sz="3200" dirty="0" smtClean="0">
                <a:solidFill>
                  <a:schemeClr val="tx1"/>
                </a:solidFill>
                <a:latin typeface="Arial" pitchFamily="34" charset="0"/>
                <a:cs typeface="Arial" pitchFamily="34" charset="0"/>
              </a:rPr>
              <a:t>BLM grazing allotments</a:t>
            </a:r>
          </a:p>
          <a:p>
            <a:pPr lvl="2"/>
            <a:endParaRPr lang="en-US" dirty="0"/>
          </a:p>
          <a:p>
            <a:pPr lvl="2"/>
            <a:endParaRPr lang="en-US" dirty="0" smtClean="0"/>
          </a:p>
          <a:p>
            <a:pPr lvl="1"/>
            <a:endParaRPr lang="en-US" dirty="0" smtClean="0"/>
          </a:p>
          <a:p>
            <a:pPr lvl="1"/>
            <a:endParaRPr lang="en-US" dirty="0"/>
          </a:p>
          <a:p>
            <a:pPr lvl="1"/>
            <a:endParaRPr lang="en-US" dirty="0" smtClean="0"/>
          </a:p>
          <a:p>
            <a:pPr marL="457200" lvl="1" indent="0">
              <a:buNone/>
            </a:pPr>
            <a:endParaRPr lang="en-US" dirty="0"/>
          </a:p>
          <a:p>
            <a:pPr lvl="2"/>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330449" y="1326826"/>
            <a:ext cx="6505974" cy="5027343"/>
          </a:xfrm>
          <a:prstGeom prst="rect">
            <a:avLst/>
          </a:prstGeom>
          <a:solidFill>
            <a:schemeClr val="accent1"/>
          </a:solidFill>
          <a:effectLst>
            <a:outerShdw blurRad="50800" dist="38100" dir="2700000" algn="tl" rotWithShape="0">
              <a:prstClr val="black">
                <a:alpha val="40000"/>
              </a:prstClr>
            </a:outerShdw>
          </a:effectLst>
          <a:scene3d>
            <a:camera prst="orthographicFront"/>
            <a:lightRig rig="threePt" dir="t"/>
          </a:scene3d>
          <a:sp3d prstMaterial="metal">
            <a:bevelT/>
          </a:sp3d>
          <a:extLst/>
        </p:spPr>
      </p:pic>
      <p:sp>
        <p:nvSpPr>
          <p:cNvPr id="5" name="TextBox 4"/>
          <p:cNvSpPr txBox="1"/>
          <p:nvPr/>
        </p:nvSpPr>
        <p:spPr>
          <a:xfrm>
            <a:off x="5493721" y="6378145"/>
            <a:ext cx="2688350" cy="200055"/>
          </a:xfrm>
          <a:prstGeom prst="rect">
            <a:avLst/>
          </a:prstGeom>
          <a:noFill/>
        </p:spPr>
        <p:txBody>
          <a:bodyPr wrap="square" rtlCol="0">
            <a:spAutoFit/>
          </a:bodyPr>
          <a:lstStyle/>
          <a:p>
            <a:pPr fontAlgn="auto">
              <a:spcBef>
                <a:spcPts val="0"/>
              </a:spcBef>
              <a:spcAft>
                <a:spcPts val="0"/>
              </a:spcAft>
            </a:pPr>
            <a:r>
              <a:rPr lang="en-US" sz="700" dirty="0" smtClean="0">
                <a:solidFill>
                  <a:prstClr val="black"/>
                </a:solidFill>
                <a:latin typeface="Arial" panose="020B0604020202020204" pitchFamily="34" charset="0"/>
                <a:cs typeface="Arial" panose="020B0604020202020204" pitchFamily="34" charset="0"/>
              </a:rPr>
              <a:t>Service Layer Credits: </a:t>
            </a:r>
            <a:r>
              <a:rPr lang="en-US" sz="700" dirty="0" err="1" smtClean="0">
                <a:solidFill>
                  <a:prstClr val="black"/>
                </a:solidFill>
                <a:latin typeface="Arial" panose="020B0604020202020204" pitchFamily="34" charset="0"/>
                <a:cs typeface="Arial" panose="020B0604020202020204" pitchFamily="34" charset="0"/>
              </a:rPr>
              <a:t>DoI</a:t>
            </a:r>
            <a:r>
              <a:rPr lang="en-US" sz="700" dirty="0" smtClean="0">
                <a:solidFill>
                  <a:prstClr val="black"/>
                </a:solidFill>
                <a:latin typeface="Arial" panose="020B0604020202020204" pitchFamily="34" charset="0"/>
                <a:cs typeface="Arial" panose="020B0604020202020204" pitchFamily="34" charset="0"/>
              </a:rPr>
              <a:t>, Bureau of Land Management</a:t>
            </a:r>
            <a:endParaRPr lang="en-US" sz="7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9420092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bg>
      <p:bgPr>
        <a:gradFill rotWithShape="1">
          <a:gsLst>
            <a:gs pos="55000">
              <a:schemeClr val="bg1">
                <a:tint val="80000"/>
                <a:satMod val="250000"/>
              </a:schemeClr>
            </a:gs>
            <a:gs pos="76000">
              <a:schemeClr val="bg1">
                <a:tint val="90000"/>
                <a:shade val="90000"/>
                <a:satMod val="200000"/>
              </a:schemeClr>
            </a:gs>
            <a:gs pos="92000">
              <a:schemeClr val="bg1">
                <a:tint val="90000"/>
                <a:shade val="70000"/>
                <a:satMod val="250000"/>
              </a:schemeClr>
            </a:gs>
          </a:gsLst>
          <a:path path="circle">
            <a:fillToRect l="50000" t="50000" r="50000" b="50000"/>
          </a:path>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pPr algn="l"/>
            <a:r>
              <a:rPr lang="en-US" sz="4400" dirty="0" smtClean="0">
                <a:latin typeface="Arial" pitchFamily="34" charset="0"/>
                <a:cs typeface="Arial" pitchFamily="34" charset="0"/>
              </a:rPr>
              <a:t>Background</a:t>
            </a:r>
            <a:endParaRPr lang="en-US" sz="4400" dirty="0">
              <a:latin typeface="Arial" pitchFamily="34" charset="0"/>
              <a:cs typeface="Arial" pitchFamily="34" charset="0"/>
            </a:endParaRPr>
          </a:p>
        </p:txBody>
      </p:sp>
      <p:sp>
        <p:nvSpPr>
          <p:cNvPr id="3" name="Content Placeholder 2"/>
          <p:cNvSpPr>
            <a:spLocks noGrp="1"/>
          </p:cNvSpPr>
          <p:nvPr>
            <p:ph idx="1"/>
          </p:nvPr>
        </p:nvSpPr>
        <p:spPr>
          <a:xfrm>
            <a:off x="-304800" y="762001"/>
            <a:ext cx="8141225" cy="5973763"/>
          </a:xfrm>
        </p:spPr>
        <p:txBody>
          <a:bodyPr/>
          <a:lstStyle/>
          <a:p>
            <a:pPr lvl="1"/>
            <a:r>
              <a:rPr lang="en-US" sz="3200" dirty="0" smtClean="0">
                <a:solidFill>
                  <a:schemeClr val="tx1"/>
                </a:solidFill>
                <a:latin typeface="Arial" pitchFamily="34" charset="0"/>
                <a:cs typeface="Arial" pitchFamily="34" charset="0"/>
              </a:rPr>
              <a:t>BLM grazing allotments and SG extent</a:t>
            </a:r>
          </a:p>
          <a:p>
            <a:pPr lvl="2"/>
            <a:endParaRPr lang="en-US" dirty="0"/>
          </a:p>
          <a:p>
            <a:pPr lvl="2"/>
            <a:endParaRPr lang="en-US" dirty="0" smtClean="0"/>
          </a:p>
          <a:p>
            <a:pPr lvl="1"/>
            <a:endParaRPr lang="en-US" dirty="0" smtClean="0"/>
          </a:p>
          <a:p>
            <a:pPr lvl="1"/>
            <a:endParaRPr lang="en-US" dirty="0"/>
          </a:p>
          <a:p>
            <a:pPr lvl="1"/>
            <a:endParaRPr lang="en-US" dirty="0" smtClean="0"/>
          </a:p>
          <a:p>
            <a:pPr marL="457200" lvl="1" indent="0">
              <a:buNone/>
            </a:pPr>
            <a:endParaRPr lang="en-US" dirty="0"/>
          </a:p>
          <a:p>
            <a:pPr lvl="2"/>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tretch>
            <a:fillRect/>
          </a:stretch>
        </p:blipFill>
        <p:spPr bwMode="auto">
          <a:xfrm>
            <a:off x="1330449" y="1326821"/>
            <a:ext cx="6505974" cy="5027344"/>
          </a:xfrm>
          <a:prstGeom prst="rect">
            <a:avLst/>
          </a:prstGeom>
          <a:solidFill>
            <a:schemeClr val="accent1"/>
          </a:solidFill>
          <a:effectLst>
            <a:outerShdw blurRad="50800" dist="38100" dir="2700000" algn="tl" rotWithShape="0">
              <a:prstClr val="black">
                <a:alpha val="40000"/>
              </a:prstClr>
            </a:outerShdw>
          </a:effectLst>
          <a:scene3d>
            <a:camera prst="orthographicFront"/>
            <a:lightRig rig="threePt" dir="t"/>
          </a:scene3d>
          <a:sp3d prstMaterial="metal">
            <a:bevelT/>
          </a:sp3d>
          <a:extLst/>
        </p:spPr>
      </p:pic>
      <p:sp>
        <p:nvSpPr>
          <p:cNvPr id="5" name="TextBox 4"/>
          <p:cNvSpPr txBox="1"/>
          <p:nvPr/>
        </p:nvSpPr>
        <p:spPr>
          <a:xfrm>
            <a:off x="5493721" y="6378145"/>
            <a:ext cx="2688350" cy="200055"/>
          </a:xfrm>
          <a:prstGeom prst="rect">
            <a:avLst/>
          </a:prstGeom>
          <a:noFill/>
        </p:spPr>
        <p:txBody>
          <a:bodyPr wrap="square" rtlCol="0">
            <a:spAutoFit/>
          </a:bodyPr>
          <a:lstStyle/>
          <a:p>
            <a:pPr fontAlgn="auto">
              <a:spcBef>
                <a:spcPts val="0"/>
              </a:spcBef>
              <a:spcAft>
                <a:spcPts val="0"/>
              </a:spcAft>
            </a:pPr>
            <a:r>
              <a:rPr lang="en-US" sz="700" dirty="0" smtClean="0">
                <a:solidFill>
                  <a:prstClr val="black"/>
                </a:solidFill>
                <a:latin typeface="Arial" panose="020B0604020202020204" pitchFamily="34" charset="0"/>
                <a:cs typeface="Arial" panose="020B0604020202020204" pitchFamily="34" charset="0"/>
              </a:rPr>
              <a:t>Service Layer Credits: </a:t>
            </a:r>
            <a:r>
              <a:rPr lang="en-US" sz="700" dirty="0" err="1" smtClean="0">
                <a:solidFill>
                  <a:prstClr val="black"/>
                </a:solidFill>
                <a:latin typeface="Arial" panose="020B0604020202020204" pitchFamily="34" charset="0"/>
                <a:cs typeface="Arial" panose="020B0604020202020204" pitchFamily="34" charset="0"/>
              </a:rPr>
              <a:t>DoI</a:t>
            </a:r>
            <a:r>
              <a:rPr lang="en-US" sz="700" dirty="0" smtClean="0">
                <a:solidFill>
                  <a:prstClr val="black"/>
                </a:solidFill>
                <a:latin typeface="Arial" panose="020B0604020202020204" pitchFamily="34" charset="0"/>
                <a:cs typeface="Arial" panose="020B0604020202020204" pitchFamily="34" charset="0"/>
              </a:rPr>
              <a:t>, Bureau of Land Management</a:t>
            </a:r>
            <a:endParaRPr lang="en-US" sz="7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115421"/>
      </p:ext>
    </p:extLst>
  </p:cSld>
  <p:clrMapOvr>
    <a:masterClrMapping/>
  </p:clrMapOvr>
  <mc:AlternateContent xmlns:mc="http://schemas.openxmlformats.org/markup-compatibility/2006" xmlns:p14="http://schemas.microsoft.com/office/powerpoint/2010/main">
    <mc:Choice Requires="p14">
      <p:transition spd="slow" p14:dur="3000">
        <p:circle/>
      </p:transition>
    </mc:Choice>
    <mc:Fallback xmlns="">
      <p:transition spd="slow">
        <p:circl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070006" y="337584"/>
            <a:ext cx="7000875" cy="615553"/>
          </a:xfrm>
          <a:prstGeom prst="rect">
            <a:avLst/>
          </a:prstGeom>
        </p:spPr>
        <p:txBody>
          <a:bodyPr vert="horz" wrap="square" lIns="0" tIns="0" rIns="0" bIns="0" rtlCol="0">
            <a:spAutoFit/>
          </a:bodyPr>
          <a:lstStyle/>
          <a:p>
            <a:pPr marL="12700" fontAlgn="auto">
              <a:spcBef>
                <a:spcPts val="0"/>
              </a:spcBef>
              <a:spcAft>
                <a:spcPts val="0"/>
              </a:spcAft>
            </a:pPr>
            <a:r>
              <a:rPr sz="4000" spc="-40" dirty="0">
                <a:solidFill>
                  <a:srgbClr val="2F5897"/>
                </a:solidFill>
                <a:latin typeface="Arial"/>
                <a:cs typeface="Arial"/>
              </a:rPr>
              <a:t>G</a:t>
            </a:r>
            <a:r>
              <a:rPr sz="4000" spc="-15" dirty="0">
                <a:solidFill>
                  <a:srgbClr val="2F5897"/>
                </a:solidFill>
                <a:latin typeface="Arial"/>
                <a:cs typeface="Arial"/>
              </a:rPr>
              <a:t>r</a:t>
            </a:r>
            <a:r>
              <a:rPr sz="4000" spc="-30" dirty="0">
                <a:solidFill>
                  <a:srgbClr val="2F5897"/>
                </a:solidFill>
                <a:latin typeface="Arial"/>
                <a:cs typeface="Arial"/>
              </a:rPr>
              <a:t>a</a:t>
            </a:r>
            <a:r>
              <a:rPr sz="4000" spc="-15" dirty="0">
                <a:solidFill>
                  <a:srgbClr val="2F5897"/>
                </a:solidFill>
                <a:latin typeface="Arial"/>
                <a:cs typeface="Arial"/>
              </a:rPr>
              <a:t>z</a:t>
            </a:r>
            <a:r>
              <a:rPr sz="4000" spc="-10" dirty="0">
                <a:solidFill>
                  <a:srgbClr val="2F5897"/>
                </a:solidFill>
                <a:latin typeface="Arial"/>
                <a:cs typeface="Arial"/>
              </a:rPr>
              <a:t>i</a:t>
            </a:r>
            <a:r>
              <a:rPr sz="4000" spc="-30" dirty="0">
                <a:solidFill>
                  <a:srgbClr val="2F5897"/>
                </a:solidFill>
                <a:latin typeface="Arial"/>
                <a:cs typeface="Arial"/>
              </a:rPr>
              <a:t>n</a:t>
            </a:r>
            <a:r>
              <a:rPr sz="4000" spc="-25" dirty="0">
                <a:solidFill>
                  <a:srgbClr val="2F5897"/>
                </a:solidFill>
                <a:latin typeface="Arial"/>
                <a:cs typeface="Arial"/>
              </a:rPr>
              <a:t>g</a:t>
            </a:r>
            <a:r>
              <a:rPr sz="4000" spc="10" dirty="0">
                <a:solidFill>
                  <a:srgbClr val="2F5897"/>
                </a:solidFill>
                <a:latin typeface="Arial"/>
                <a:cs typeface="Arial"/>
              </a:rPr>
              <a:t> </a:t>
            </a:r>
            <a:r>
              <a:rPr sz="4000" spc="-35" dirty="0">
                <a:solidFill>
                  <a:srgbClr val="2F5897"/>
                </a:solidFill>
                <a:latin typeface="Arial"/>
                <a:cs typeface="Arial"/>
              </a:rPr>
              <a:t>Managem</a:t>
            </a:r>
            <a:r>
              <a:rPr sz="4000" spc="-15" dirty="0">
                <a:solidFill>
                  <a:srgbClr val="2F5897"/>
                </a:solidFill>
                <a:latin typeface="Arial"/>
                <a:cs typeface="Arial"/>
              </a:rPr>
              <a:t>e</a:t>
            </a:r>
            <a:r>
              <a:rPr sz="4000" spc="-30" dirty="0">
                <a:solidFill>
                  <a:srgbClr val="2F5897"/>
                </a:solidFill>
                <a:latin typeface="Arial"/>
                <a:cs typeface="Arial"/>
              </a:rPr>
              <a:t>n</a:t>
            </a:r>
            <a:r>
              <a:rPr sz="4000" spc="-15" dirty="0">
                <a:solidFill>
                  <a:srgbClr val="2F5897"/>
                </a:solidFill>
                <a:latin typeface="Arial"/>
                <a:cs typeface="Arial"/>
              </a:rPr>
              <a:t>t</a:t>
            </a:r>
            <a:r>
              <a:rPr sz="4000" spc="55" dirty="0">
                <a:solidFill>
                  <a:srgbClr val="2F5897"/>
                </a:solidFill>
                <a:latin typeface="Arial"/>
                <a:cs typeface="Arial"/>
              </a:rPr>
              <a:t> </a:t>
            </a:r>
            <a:r>
              <a:rPr sz="4000" spc="-35" dirty="0">
                <a:solidFill>
                  <a:srgbClr val="2F5897"/>
                </a:solidFill>
                <a:latin typeface="Arial"/>
                <a:cs typeface="Arial"/>
              </a:rPr>
              <a:t>S</a:t>
            </a:r>
            <a:r>
              <a:rPr sz="4000" spc="-15" dirty="0">
                <a:solidFill>
                  <a:srgbClr val="2F5897"/>
                </a:solidFill>
                <a:latin typeface="Arial"/>
                <a:cs typeface="Arial"/>
              </a:rPr>
              <a:t>yst</a:t>
            </a:r>
            <a:r>
              <a:rPr sz="4000" spc="-35" dirty="0">
                <a:solidFill>
                  <a:srgbClr val="2F5897"/>
                </a:solidFill>
                <a:latin typeface="Arial"/>
                <a:cs typeface="Arial"/>
              </a:rPr>
              <a:t>ems</a:t>
            </a:r>
            <a:endParaRPr sz="4000" dirty="0">
              <a:solidFill>
                <a:prstClr val="black"/>
              </a:solidFill>
              <a:latin typeface="Arial"/>
              <a:cs typeface="Arial"/>
            </a:endParaRPr>
          </a:p>
        </p:txBody>
      </p:sp>
      <p:sp>
        <p:nvSpPr>
          <p:cNvPr id="4" name="object 4"/>
          <p:cNvSpPr/>
          <p:nvPr/>
        </p:nvSpPr>
        <p:spPr>
          <a:xfrm>
            <a:off x="1039379" y="3121173"/>
            <a:ext cx="594359" cy="295655"/>
          </a:xfrm>
          <a:prstGeom prst="rect">
            <a:avLst/>
          </a:prstGeom>
          <a:blipFill>
            <a:blip r:embed="rId3" cstate="print"/>
            <a:stretch>
              <a:fillRect/>
            </a:stretch>
          </a:blipFill>
        </p:spPr>
        <p:txBody>
          <a:bodyPr wrap="square" lIns="0" tIns="0" rIns="0" bIns="0" rtlCol="0"/>
          <a:lstStyle/>
          <a:p>
            <a:pPr fontAlgn="auto">
              <a:spcBef>
                <a:spcPts val="0"/>
              </a:spcBef>
              <a:spcAft>
                <a:spcPts val="0"/>
              </a:spcAft>
            </a:pPr>
            <a:endParaRPr sz="1800">
              <a:solidFill>
                <a:prstClr val="black"/>
              </a:solidFill>
              <a:latin typeface="Franklin Gothic Book"/>
            </a:endParaRPr>
          </a:p>
        </p:txBody>
      </p:sp>
      <p:sp>
        <p:nvSpPr>
          <p:cNvPr id="5" name="object 5"/>
          <p:cNvSpPr/>
          <p:nvPr/>
        </p:nvSpPr>
        <p:spPr>
          <a:xfrm>
            <a:off x="4303787" y="3153177"/>
            <a:ext cx="594359" cy="263651"/>
          </a:xfrm>
          <a:prstGeom prst="rect">
            <a:avLst/>
          </a:prstGeom>
          <a:blipFill>
            <a:blip r:embed="rId4" cstate="print"/>
            <a:stretch>
              <a:fillRect/>
            </a:stretch>
          </a:blipFill>
        </p:spPr>
        <p:txBody>
          <a:bodyPr wrap="square" lIns="0" tIns="0" rIns="0" bIns="0" rtlCol="0"/>
          <a:lstStyle/>
          <a:p>
            <a:pPr fontAlgn="auto">
              <a:spcBef>
                <a:spcPts val="0"/>
              </a:spcBef>
              <a:spcAft>
                <a:spcPts val="0"/>
              </a:spcAft>
            </a:pPr>
            <a:endParaRPr sz="1800">
              <a:solidFill>
                <a:prstClr val="black"/>
              </a:solidFill>
              <a:latin typeface="Franklin Gothic Book"/>
            </a:endParaRPr>
          </a:p>
        </p:txBody>
      </p:sp>
      <p:sp>
        <p:nvSpPr>
          <p:cNvPr id="6" name="object 6"/>
          <p:cNvSpPr/>
          <p:nvPr/>
        </p:nvSpPr>
        <p:spPr>
          <a:xfrm>
            <a:off x="1958350" y="2816374"/>
            <a:ext cx="594359" cy="600455"/>
          </a:xfrm>
          <a:prstGeom prst="rect">
            <a:avLst/>
          </a:prstGeom>
          <a:blipFill>
            <a:blip r:embed="rId5" cstate="print"/>
            <a:stretch>
              <a:fillRect/>
            </a:stretch>
          </a:blipFill>
        </p:spPr>
        <p:txBody>
          <a:bodyPr wrap="square" lIns="0" tIns="0" rIns="0" bIns="0" rtlCol="0"/>
          <a:lstStyle/>
          <a:p>
            <a:pPr fontAlgn="auto">
              <a:spcBef>
                <a:spcPts val="0"/>
              </a:spcBef>
              <a:spcAft>
                <a:spcPts val="0"/>
              </a:spcAft>
            </a:pPr>
            <a:endParaRPr sz="1800">
              <a:solidFill>
                <a:prstClr val="black"/>
              </a:solidFill>
              <a:latin typeface="Franklin Gothic Book"/>
            </a:endParaRPr>
          </a:p>
        </p:txBody>
      </p:sp>
      <p:sp>
        <p:nvSpPr>
          <p:cNvPr id="7" name="object 7"/>
          <p:cNvSpPr/>
          <p:nvPr/>
        </p:nvSpPr>
        <p:spPr>
          <a:xfrm>
            <a:off x="2881894" y="2539005"/>
            <a:ext cx="1184147" cy="888491"/>
          </a:xfrm>
          <a:prstGeom prst="rect">
            <a:avLst/>
          </a:prstGeom>
          <a:blipFill>
            <a:blip r:embed="rId6" cstate="print"/>
            <a:stretch>
              <a:fillRect/>
            </a:stretch>
          </a:blipFill>
        </p:spPr>
        <p:txBody>
          <a:bodyPr wrap="square" lIns="0" tIns="0" rIns="0" bIns="0" rtlCol="0"/>
          <a:lstStyle/>
          <a:p>
            <a:pPr fontAlgn="auto">
              <a:spcBef>
                <a:spcPts val="0"/>
              </a:spcBef>
              <a:spcAft>
                <a:spcPts val="0"/>
              </a:spcAft>
            </a:pPr>
            <a:endParaRPr sz="1800">
              <a:solidFill>
                <a:prstClr val="black"/>
              </a:solidFill>
              <a:latin typeface="Franklin Gothic Book"/>
            </a:endParaRPr>
          </a:p>
        </p:txBody>
      </p:sp>
      <p:sp>
        <p:nvSpPr>
          <p:cNvPr id="8" name="object 8"/>
          <p:cNvSpPr/>
          <p:nvPr/>
        </p:nvSpPr>
        <p:spPr>
          <a:xfrm>
            <a:off x="1039379" y="5853706"/>
            <a:ext cx="594359" cy="294131"/>
          </a:xfrm>
          <a:prstGeom prst="rect">
            <a:avLst/>
          </a:prstGeom>
          <a:blipFill>
            <a:blip r:embed="rId7" cstate="print"/>
            <a:stretch>
              <a:fillRect/>
            </a:stretch>
          </a:blipFill>
        </p:spPr>
        <p:txBody>
          <a:bodyPr wrap="square" lIns="0" tIns="0" rIns="0" bIns="0" rtlCol="0"/>
          <a:lstStyle/>
          <a:p>
            <a:pPr fontAlgn="auto">
              <a:spcBef>
                <a:spcPts val="0"/>
              </a:spcBef>
              <a:spcAft>
                <a:spcPts val="0"/>
              </a:spcAft>
            </a:pPr>
            <a:endParaRPr sz="1800">
              <a:solidFill>
                <a:prstClr val="black"/>
              </a:solidFill>
              <a:latin typeface="Franklin Gothic Book"/>
            </a:endParaRPr>
          </a:p>
        </p:txBody>
      </p:sp>
      <p:sp>
        <p:nvSpPr>
          <p:cNvPr id="9" name="object 9"/>
          <p:cNvSpPr/>
          <p:nvPr/>
        </p:nvSpPr>
        <p:spPr>
          <a:xfrm>
            <a:off x="1999499" y="5548906"/>
            <a:ext cx="594359" cy="598931"/>
          </a:xfrm>
          <a:prstGeom prst="rect">
            <a:avLst/>
          </a:prstGeom>
          <a:blipFill>
            <a:blip r:embed="rId8" cstate="print"/>
            <a:stretch>
              <a:fillRect/>
            </a:stretch>
          </a:blipFill>
        </p:spPr>
        <p:txBody>
          <a:bodyPr wrap="square" lIns="0" tIns="0" rIns="0" bIns="0" rtlCol="0"/>
          <a:lstStyle/>
          <a:p>
            <a:pPr fontAlgn="auto">
              <a:spcBef>
                <a:spcPts val="0"/>
              </a:spcBef>
              <a:spcAft>
                <a:spcPts val="0"/>
              </a:spcAft>
            </a:pPr>
            <a:endParaRPr sz="1800">
              <a:solidFill>
                <a:prstClr val="black"/>
              </a:solidFill>
              <a:latin typeface="Franklin Gothic Book"/>
            </a:endParaRPr>
          </a:p>
        </p:txBody>
      </p:sp>
      <p:sp>
        <p:nvSpPr>
          <p:cNvPr id="10" name="object 10"/>
          <p:cNvSpPr/>
          <p:nvPr/>
        </p:nvSpPr>
        <p:spPr>
          <a:xfrm>
            <a:off x="3000766" y="5260869"/>
            <a:ext cx="1184147" cy="886967"/>
          </a:xfrm>
          <a:prstGeom prst="rect">
            <a:avLst/>
          </a:prstGeom>
          <a:blipFill>
            <a:blip r:embed="rId9" cstate="print"/>
            <a:stretch>
              <a:fillRect/>
            </a:stretch>
          </a:blipFill>
        </p:spPr>
        <p:txBody>
          <a:bodyPr wrap="square" lIns="0" tIns="0" rIns="0" bIns="0" rtlCol="0"/>
          <a:lstStyle/>
          <a:p>
            <a:pPr fontAlgn="auto">
              <a:spcBef>
                <a:spcPts val="0"/>
              </a:spcBef>
              <a:spcAft>
                <a:spcPts val="0"/>
              </a:spcAft>
            </a:pPr>
            <a:endParaRPr sz="1800">
              <a:solidFill>
                <a:prstClr val="black"/>
              </a:solidFill>
              <a:latin typeface="Franklin Gothic Book"/>
            </a:endParaRPr>
          </a:p>
        </p:txBody>
      </p:sp>
      <p:sp>
        <p:nvSpPr>
          <p:cNvPr id="11" name="object 11"/>
          <p:cNvSpPr/>
          <p:nvPr/>
        </p:nvSpPr>
        <p:spPr>
          <a:xfrm>
            <a:off x="4732031" y="5884186"/>
            <a:ext cx="594359" cy="263651"/>
          </a:xfrm>
          <a:prstGeom prst="rect">
            <a:avLst/>
          </a:prstGeom>
          <a:blipFill>
            <a:blip r:embed="rId10" cstate="print"/>
            <a:stretch>
              <a:fillRect/>
            </a:stretch>
          </a:blipFill>
        </p:spPr>
        <p:txBody>
          <a:bodyPr wrap="square" lIns="0" tIns="0" rIns="0" bIns="0" rtlCol="0"/>
          <a:lstStyle/>
          <a:p>
            <a:pPr fontAlgn="auto">
              <a:spcBef>
                <a:spcPts val="0"/>
              </a:spcBef>
              <a:spcAft>
                <a:spcPts val="0"/>
              </a:spcAft>
            </a:pPr>
            <a:endParaRPr sz="1800">
              <a:solidFill>
                <a:prstClr val="black"/>
              </a:solidFill>
              <a:latin typeface="Franklin Gothic Book"/>
            </a:endParaRPr>
          </a:p>
        </p:txBody>
      </p:sp>
      <p:sp>
        <p:nvSpPr>
          <p:cNvPr id="12" name="object 12"/>
          <p:cNvSpPr/>
          <p:nvPr/>
        </p:nvSpPr>
        <p:spPr>
          <a:xfrm>
            <a:off x="5647955" y="5260869"/>
            <a:ext cx="594359" cy="886967"/>
          </a:xfrm>
          <a:prstGeom prst="rect">
            <a:avLst/>
          </a:prstGeom>
          <a:blipFill>
            <a:blip r:embed="rId8" cstate="print"/>
            <a:stretch>
              <a:fillRect/>
            </a:stretch>
          </a:blipFill>
        </p:spPr>
        <p:txBody>
          <a:bodyPr wrap="square" lIns="0" tIns="0" rIns="0" bIns="0" rtlCol="0"/>
          <a:lstStyle/>
          <a:p>
            <a:pPr fontAlgn="auto">
              <a:spcBef>
                <a:spcPts val="0"/>
              </a:spcBef>
              <a:spcAft>
                <a:spcPts val="0"/>
              </a:spcAft>
            </a:pPr>
            <a:endParaRPr sz="1800">
              <a:solidFill>
                <a:prstClr val="black"/>
              </a:solidFill>
              <a:latin typeface="Franklin Gothic Book"/>
            </a:endParaRPr>
          </a:p>
        </p:txBody>
      </p:sp>
      <p:sp>
        <p:nvSpPr>
          <p:cNvPr id="13" name="object 13"/>
          <p:cNvSpPr/>
          <p:nvPr/>
        </p:nvSpPr>
        <p:spPr>
          <a:xfrm>
            <a:off x="6545591" y="4927113"/>
            <a:ext cx="594359" cy="1220723"/>
          </a:xfrm>
          <a:prstGeom prst="rect">
            <a:avLst/>
          </a:prstGeom>
          <a:blipFill>
            <a:blip r:embed="rId11" cstate="print"/>
            <a:stretch>
              <a:fillRect/>
            </a:stretch>
          </a:blipFill>
        </p:spPr>
        <p:txBody>
          <a:bodyPr wrap="square" lIns="0" tIns="0" rIns="0" bIns="0" rtlCol="0"/>
          <a:lstStyle/>
          <a:p>
            <a:pPr fontAlgn="auto">
              <a:spcBef>
                <a:spcPts val="0"/>
              </a:spcBef>
              <a:spcAft>
                <a:spcPts val="0"/>
              </a:spcAft>
            </a:pPr>
            <a:endParaRPr sz="1800">
              <a:solidFill>
                <a:prstClr val="black"/>
              </a:solidFill>
              <a:latin typeface="Franklin Gothic Book"/>
            </a:endParaRPr>
          </a:p>
        </p:txBody>
      </p:sp>
      <p:sp>
        <p:nvSpPr>
          <p:cNvPr id="14" name="object 14"/>
          <p:cNvSpPr/>
          <p:nvPr/>
        </p:nvSpPr>
        <p:spPr>
          <a:xfrm>
            <a:off x="7437130" y="4165112"/>
            <a:ext cx="605027" cy="1982723"/>
          </a:xfrm>
          <a:prstGeom prst="rect">
            <a:avLst/>
          </a:prstGeom>
          <a:blipFill>
            <a:blip r:embed="rId12" cstate="print"/>
            <a:stretch>
              <a:fillRect/>
            </a:stretch>
          </a:blipFill>
        </p:spPr>
        <p:txBody>
          <a:bodyPr wrap="square" lIns="0" tIns="0" rIns="0" bIns="0" rtlCol="0"/>
          <a:lstStyle/>
          <a:p>
            <a:pPr fontAlgn="auto">
              <a:spcBef>
                <a:spcPts val="0"/>
              </a:spcBef>
              <a:spcAft>
                <a:spcPts val="0"/>
              </a:spcAft>
            </a:pPr>
            <a:endParaRPr sz="1800">
              <a:solidFill>
                <a:prstClr val="black"/>
              </a:solidFill>
              <a:latin typeface="Franklin Gothic Book"/>
            </a:endParaRPr>
          </a:p>
        </p:txBody>
      </p:sp>
      <p:sp>
        <p:nvSpPr>
          <p:cNvPr id="15" name="object 15"/>
          <p:cNvSpPr/>
          <p:nvPr/>
        </p:nvSpPr>
        <p:spPr>
          <a:xfrm>
            <a:off x="6070103" y="2539005"/>
            <a:ext cx="1184147" cy="888491"/>
          </a:xfrm>
          <a:prstGeom prst="rect">
            <a:avLst/>
          </a:prstGeom>
          <a:blipFill>
            <a:blip r:embed="rId6" cstate="print"/>
            <a:stretch>
              <a:fillRect/>
            </a:stretch>
          </a:blipFill>
        </p:spPr>
        <p:txBody>
          <a:bodyPr wrap="square" lIns="0" tIns="0" rIns="0" bIns="0" rtlCol="0"/>
          <a:lstStyle/>
          <a:p>
            <a:pPr fontAlgn="auto">
              <a:spcBef>
                <a:spcPts val="0"/>
              </a:spcBef>
              <a:spcAft>
                <a:spcPts val="0"/>
              </a:spcAft>
            </a:pPr>
            <a:endParaRPr sz="1800">
              <a:solidFill>
                <a:prstClr val="black"/>
              </a:solidFill>
              <a:latin typeface="Franklin Gothic Book"/>
            </a:endParaRPr>
          </a:p>
        </p:txBody>
      </p:sp>
      <p:sp>
        <p:nvSpPr>
          <p:cNvPr id="16" name="object 16"/>
          <p:cNvSpPr/>
          <p:nvPr/>
        </p:nvSpPr>
        <p:spPr>
          <a:xfrm>
            <a:off x="5186182" y="2827042"/>
            <a:ext cx="594359" cy="600455"/>
          </a:xfrm>
          <a:prstGeom prst="rect">
            <a:avLst/>
          </a:prstGeom>
          <a:blipFill>
            <a:blip r:embed="rId5" cstate="print"/>
            <a:stretch>
              <a:fillRect/>
            </a:stretch>
          </a:blipFill>
        </p:spPr>
        <p:txBody>
          <a:bodyPr wrap="square" lIns="0" tIns="0" rIns="0" bIns="0" rtlCol="0"/>
          <a:lstStyle/>
          <a:p>
            <a:pPr fontAlgn="auto">
              <a:spcBef>
                <a:spcPts val="0"/>
              </a:spcBef>
              <a:spcAft>
                <a:spcPts val="0"/>
              </a:spcAft>
            </a:pPr>
            <a:endParaRPr sz="1800">
              <a:solidFill>
                <a:prstClr val="black"/>
              </a:solidFill>
              <a:latin typeface="Franklin Gothic Book"/>
            </a:endParaRPr>
          </a:p>
        </p:txBody>
      </p:sp>
      <p:sp>
        <p:nvSpPr>
          <p:cNvPr id="17" name="object 17"/>
          <p:cNvSpPr/>
          <p:nvPr/>
        </p:nvSpPr>
        <p:spPr>
          <a:xfrm>
            <a:off x="7447799" y="3131842"/>
            <a:ext cx="594359" cy="295655"/>
          </a:xfrm>
          <a:prstGeom prst="rect">
            <a:avLst/>
          </a:prstGeom>
          <a:blipFill>
            <a:blip r:embed="rId3" cstate="print"/>
            <a:stretch>
              <a:fillRect/>
            </a:stretch>
          </a:blipFill>
        </p:spPr>
        <p:txBody>
          <a:bodyPr wrap="square" lIns="0" tIns="0" rIns="0" bIns="0" rtlCol="0"/>
          <a:lstStyle/>
          <a:p>
            <a:pPr fontAlgn="auto">
              <a:spcBef>
                <a:spcPts val="0"/>
              </a:spcBef>
              <a:spcAft>
                <a:spcPts val="0"/>
              </a:spcAft>
            </a:pPr>
            <a:endParaRPr sz="1800">
              <a:solidFill>
                <a:prstClr val="black"/>
              </a:solidFill>
              <a:latin typeface="Franklin Gothic Book"/>
            </a:endParaRPr>
          </a:p>
        </p:txBody>
      </p:sp>
      <p:sp>
        <p:nvSpPr>
          <p:cNvPr id="18" name="object 18"/>
          <p:cNvSpPr/>
          <p:nvPr/>
        </p:nvSpPr>
        <p:spPr>
          <a:xfrm>
            <a:off x="710956" y="1445510"/>
            <a:ext cx="7680959" cy="2176780"/>
          </a:xfrm>
          <a:custGeom>
            <a:avLst/>
            <a:gdLst/>
            <a:ahLst/>
            <a:cxnLst/>
            <a:rect l="l" t="t" r="r" b="b"/>
            <a:pathLst>
              <a:path w="7680959" h="2176779">
                <a:moveTo>
                  <a:pt x="0" y="362724"/>
                </a:moveTo>
                <a:lnTo>
                  <a:pt x="4747" y="303888"/>
                </a:lnTo>
                <a:lnTo>
                  <a:pt x="18491" y="248074"/>
                </a:lnTo>
                <a:lnTo>
                  <a:pt x="40486" y="196030"/>
                </a:lnTo>
                <a:lnTo>
                  <a:pt x="69984" y="148503"/>
                </a:lnTo>
                <a:lnTo>
                  <a:pt x="106238" y="106238"/>
                </a:lnTo>
                <a:lnTo>
                  <a:pt x="148503" y="69984"/>
                </a:lnTo>
                <a:lnTo>
                  <a:pt x="196030" y="40486"/>
                </a:lnTo>
                <a:lnTo>
                  <a:pt x="248074" y="18491"/>
                </a:lnTo>
                <a:lnTo>
                  <a:pt x="303888" y="4747"/>
                </a:lnTo>
                <a:lnTo>
                  <a:pt x="362724" y="0"/>
                </a:lnTo>
                <a:lnTo>
                  <a:pt x="7318235" y="0"/>
                </a:lnTo>
                <a:lnTo>
                  <a:pt x="7377071" y="4747"/>
                </a:lnTo>
                <a:lnTo>
                  <a:pt x="7432885" y="18491"/>
                </a:lnTo>
                <a:lnTo>
                  <a:pt x="7484929" y="40486"/>
                </a:lnTo>
                <a:lnTo>
                  <a:pt x="7532456" y="69984"/>
                </a:lnTo>
                <a:lnTo>
                  <a:pt x="7574721" y="106238"/>
                </a:lnTo>
                <a:lnTo>
                  <a:pt x="7610975" y="148503"/>
                </a:lnTo>
                <a:lnTo>
                  <a:pt x="7640473" y="196030"/>
                </a:lnTo>
                <a:lnTo>
                  <a:pt x="7662468" y="248074"/>
                </a:lnTo>
                <a:lnTo>
                  <a:pt x="7676212" y="303888"/>
                </a:lnTo>
                <a:lnTo>
                  <a:pt x="7680959" y="362724"/>
                </a:lnTo>
                <a:lnTo>
                  <a:pt x="7680959" y="1813559"/>
                </a:lnTo>
                <a:lnTo>
                  <a:pt x="7676212" y="1872392"/>
                </a:lnTo>
                <a:lnTo>
                  <a:pt x="7662468" y="1928203"/>
                </a:lnTo>
                <a:lnTo>
                  <a:pt x="7640473" y="1980245"/>
                </a:lnTo>
                <a:lnTo>
                  <a:pt x="7610975" y="2027771"/>
                </a:lnTo>
                <a:lnTo>
                  <a:pt x="7574721" y="2070034"/>
                </a:lnTo>
                <a:lnTo>
                  <a:pt x="7532456" y="2106288"/>
                </a:lnTo>
                <a:lnTo>
                  <a:pt x="7484929" y="2135786"/>
                </a:lnTo>
                <a:lnTo>
                  <a:pt x="7432885" y="2157780"/>
                </a:lnTo>
                <a:lnTo>
                  <a:pt x="7377071" y="2171524"/>
                </a:lnTo>
                <a:lnTo>
                  <a:pt x="7318235" y="2176272"/>
                </a:lnTo>
                <a:lnTo>
                  <a:pt x="362724" y="2176272"/>
                </a:lnTo>
                <a:lnTo>
                  <a:pt x="303888" y="2171524"/>
                </a:lnTo>
                <a:lnTo>
                  <a:pt x="248074" y="2157780"/>
                </a:lnTo>
                <a:lnTo>
                  <a:pt x="196030" y="2135786"/>
                </a:lnTo>
                <a:lnTo>
                  <a:pt x="148503" y="2106288"/>
                </a:lnTo>
                <a:lnTo>
                  <a:pt x="106238" y="2070034"/>
                </a:lnTo>
                <a:lnTo>
                  <a:pt x="69984" y="2027771"/>
                </a:lnTo>
                <a:lnTo>
                  <a:pt x="40486" y="1980245"/>
                </a:lnTo>
                <a:lnTo>
                  <a:pt x="18491" y="1928203"/>
                </a:lnTo>
                <a:lnTo>
                  <a:pt x="4747" y="1872392"/>
                </a:lnTo>
                <a:lnTo>
                  <a:pt x="0" y="1813559"/>
                </a:lnTo>
                <a:lnTo>
                  <a:pt x="0" y="362724"/>
                </a:lnTo>
                <a:close/>
              </a:path>
            </a:pathLst>
          </a:custGeom>
          <a:ln w="25908">
            <a:solidFill>
              <a:srgbClr val="445583"/>
            </a:solidFill>
          </a:ln>
        </p:spPr>
        <p:txBody>
          <a:bodyPr wrap="square" lIns="0" tIns="0" rIns="0" bIns="0" rtlCol="0"/>
          <a:lstStyle/>
          <a:p>
            <a:pPr fontAlgn="auto">
              <a:spcBef>
                <a:spcPts val="0"/>
              </a:spcBef>
              <a:spcAft>
                <a:spcPts val="0"/>
              </a:spcAft>
            </a:pPr>
            <a:endParaRPr sz="1800">
              <a:solidFill>
                <a:prstClr val="black"/>
              </a:solidFill>
              <a:latin typeface="Franklin Gothic Book"/>
            </a:endParaRPr>
          </a:p>
        </p:txBody>
      </p:sp>
      <p:sp>
        <p:nvSpPr>
          <p:cNvPr id="19" name="object 19"/>
          <p:cNvSpPr/>
          <p:nvPr/>
        </p:nvSpPr>
        <p:spPr>
          <a:xfrm>
            <a:off x="732292" y="4165871"/>
            <a:ext cx="7680959" cy="2190115"/>
          </a:xfrm>
          <a:custGeom>
            <a:avLst/>
            <a:gdLst/>
            <a:ahLst/>
            <a:cxnLst/>
            <a:rect l="l" t="t" r="r" b="b"/>
            <a:pathLst>
              <a:path w="7680959" h="2190115">
                <a:moveTo>
                  <a:pt x="0" y="365010"/>
                </a:moveTo>
                <a:lnTo>
                  <a:pt x="4777" y="305804"/>
                </a:lnTo>
                <a:lnTo>
                  <a:pt x="18608" y="249640"/>
                </a:lnTo>
                <a:lnTo>
                  <a:pt x="40742" y="197268"/>
                </a:lnTo>
                <a:lnTo>
                  <a:pt x="70426" y="149441"/>
                </a:lnTo>
                <a:lnTo>
                  <a:pt x="106910" y="106910"/>
                </a:lnTo>
                <a:lnTo>
                  <a:pt x="149441" y="70426"/>
                </a:lnTo>
                <a:lnTo>
                  <a:pt x="197268" y="40742"/>
                </a:lnTo>
                <a:lnTo>
                  <a:pt x="249640" y="18608"/>
                </a:lnTo>
                <a:lnTo>
                  <a:pt x="305804" y="4777"/>
                </a:lnTo>
                <a:lnTo>
                  <a:pt x="365010" y="0"/>
                </a:lnTo>
                <a:lnTo>
                  <a:pt x="7315949" y="0"/>
                </a:lnTo>
                <a:lnTo>
                  <a:pt x="7375155" y="4777"/>
                </a:lnTo>
                <a:lnTo>
                  <a:pt x="7431319" y="18608"/>
                </a:lnTo>
                <a:lnTo>
                  <a:pt x="7483691" y="40742"/>
                </a:lnTo>
                <a:lnTo>
                  <a:pt x="7531518" y="70426"/>
                </a:lnTo>
                <a:lnTo>
                  <a:pt x="7574049" y="106910"/>
                </a:lnTo>
                <a:lnTo>
                  <a:pt x="7610533" y="149441"/>
                </a:lnTo>
                <a:lnTo>
                  <a:pt x="7640217" y="197268"/>
                </a:lnTo>
                <a:lnTo>
                  <a:pt x="7662351" y="249640"/>
                </a:lnTo>
                <a:lnTo>
                  <a:pt x="7676182" y="305804"/>
                </a:lnTo>
                <a:lnTo>
                  <a:pt x="7680959" y="365010"/>
                </a:lnTo>
                <a:lnTo>
                  <a:pt x="7680959" y="1824990"/>
                </a:lnTo>
                <a:lnTo>
                  <a:pt x="7676182" y="1884195"/>
                </a:lnTo>
                <a:lnTo>
                  <a:pt x="7662351" y="1940359"/>
                </a:lnTo>
                <a:lnTo>
                  <a:pt x="7640217" y="1992729"/>
                </a:lnTo>
                <a:lnTo>
                  <a:pt x="7610533" y="2040554"/>
                </a:lnTo>
                <a:lnTo>
                  <a:pt x="7574049" y="2083084"/>
                </a:lnTo>
                <a:lnTo>
                  <a:pt x="7531518" y="2119565"/>
                </a:lnTo>
                <a:lnTo>
                  <a:pt x="7483691" y="2149248"/>
                </a:lnTo>
                <a:lnTo>
                  <a:pt x="7431319" y="2171380"/>
                </a:lnTo>
                <a:lnTo>
                  <a:pt x="7375155" y="2185210"/>
                </a:lnTo>
                <a:lnTo>
                  <a:pt x="7315949" y="2189988"/>
                </a:lnTo>
                <a:lnTo>
                  <a:pt x="365010" y="2189988"/>
                </a:lnTo>
                <a:lnTo>
                  <a:pt x="305804" y="2185210"/>
                </a:lnTo>
                <a:lnTo>
                  <a:pt x="249640" y="2171380"/>
                </a:lnTo>
                <a:lnTo>
                  <a:pt x="197268" y="2149248"/>
                </a:lnTo>
                <a:lnTo>
                  <a:pt x="149441" y="2119565"/>
                </a:lnTo>
                <a:lnTo>
                  <a:pt x="106910" y="2083084"/>
                </a:lnTo>
                <a:lnTo>
                  <a:pt x="70426" y="2040554"/>
                </a:lnTo>
                <a:lnTo>
                  <a:pt x="40742" y="1992729"/>
                </a:lnTo>
                <a:lnTo>
                  <a:pt x="18608" y="1940359"/>
                </a:lnTo>
                <a:lnTo>
                  <a:pt x="4777" y="1884195"/>
                </a:lnTo>
                <a:lnTo>
                  <a:pt x="0" y="1824990"/>
                </a:lnTo>
                <a:lnTo>
                  <a:pt x="0" y="365010"/>
                </a:lnTo>
                <a:close/>
              </a:path>
            </a:pathLst>
          </a:custGeom>
          <a:ln w="25908">
            <a:solidFill>
              <a:srgbClr val="C0C0C0"/>
            </a:solidFill>
          </a:ln>
        </p:spPr>
        <p:txBody>
          <a:bodyPr wrap="square" lIns="0" tIns="0" rIns="0" bIns="0" rtlCol="0"/>
          <a:lstStyle/>
          <a:p>
            <a:pPr fontAlgn="auto">
              <a:spcBef>
                <a:spcPts val="0"/>
              </a:spcBef>
              <a:spcAft>
                <a:spcPts val="0"/>
              </a:spcAft>
            </a:pPr>
            <a:endParaRPr sz="1800">
              <a:solidFill>
                <a:prstClr val="black"/>
              </a:solidFill>
              <a:latin typeface="Franklin Gothic Book"/>
            </a:endParaRPr>
          </a:p>
        </p:txBody>
      </p:sp>
      <p:sp>
        <p:nvSpPr>
          <p:cNvPr id="20" name="object 20"/>
          <p:cNvSpPr txBox="1"/>
          <p:nvPr/>
        </p:nvSpPr>
        <p:spPr>
          <a:xfrm>
            <a:off x="3408863" y="1645168"/>
            <a:ext cx="2304415" cy="492443"/>
          </a:xfrm>
          <a:prstGeom prst="rect">
            <a:avLst/>
          </a:prstGeom>
        </p:spPr>
        <p:txBody>
          <a:bodyPr vert="horz" wrap="square" lIns="0" tIns="0" rIns="0" bIns="0" rtlCol="0">
            <a:spAutoFit/>
          </a:bodyPr>
          <a:lstStyle/>
          <a:p>
            <a:pPr marL="12700" fontAlgn="auto">
              <a:spcBef>
                <a:spcPts val="0"/>
              </a:spcBef>
              <a:spcAft>
                <a:spcPts val="0"/>
              </a:spcAft>
            </a:pPr>
            <a:r>
              <a:rPr sz="3200" spc="-5" dirty="0">
                <a:solidFill>
                  <a:prstClr val="black"/>
                </a:solidFill>
                <a:latin typeface="Arial"/>
                <a:cs typeface="Arial"/>
              </a:rPr>
              <a:t>S</a:t>
            </a:r>
            <a:r>
              <a:rPr sz="3200" spc="-10" dirty="0">
                <a:solidFill>
                  <a:prstClr val="black"/>
                </a:solidFill>
                <a:latin typeface="Arial"/>
                <a:cs typeface="Arial"/>
              </a:rPr>
              <a:t>ea</a:t>
            </a:r>
            <a:r>
              <a:rPr sz="3200" spc="5" dirty="0">
                <a:solidFill>
                  <a:prstClr val="black"/>
                </a:solidFill>
                <a:latin typeface="Arial"/>
                <a:cs typeface="Arial"/>
              </a:rPr>
              <a:t>s</a:t>
            </a:r>
            <a:r>
              <a:rPr sz="3200" spc="-10" dirty="0">
                <a:solidFill>
                  <a:prstClr val="black"/>
                </a:solidFill>
                <a:latin typeface="Arial"/>
                <a:cs typeface="Arial"/>
              </a:rPr>
              <a:t>on</a:t>
            </a:r>
            <a:r>
              <a:rPr sz="3200" dirty="0">
                <a:solidFill>
                  <a:prstClr val="black"/>
                </a:solidFill>
                <a:latin typeface="Arial"/>
                <a:cs typeface="Arial"/>
              </a:rPr>
              <a:t>-</a:t>
            </a:r>
            <a:r>
              <a:rPr sz="3200" spc="-5" dirty="0">
                <a:solidFill>
                  <a:prstClr val="black"/>
                </a:solidFill>
                <a:latin typeface="Arial"/>
                <a:cs typeface="Arial"/>
              </a:rPr>
              <a:t>l</a:t>
            </a:r>
            <a:r>
              <a:rPr sz="3200" spc="-10" dirty="0">
                <a:solidFill>
                  <a:prstClr val="black"/>
                </a:solidFill>
                <a:latin typeface="Arial"/>
                <a:cs typeface="Arial"/>
              </a:rPr>
              <a:t>ong</a:t>
            </a:r>
            <a:endParaRPr sz="3200">
              <a:solidFill>
                <a:prstClr val="black"/>
              </a:solidFill>
              <a:latin typeface="Arial"/>
              <a:cs typeface="Arial"/>
            </a:endParaRPr>
          </a:p>
        </p:txBody>
      </p:sp>
      <p:sp>
        <p:nvSpPr>
          <p:cNvPr id="21" name="object 21"/>
          <p:cNvSpPr txBox="1"/>
          <p:nvPr/>
        </p:nvSpPr>
        <p:spPr>
          <a:xfrm>
            <a:off x="2398964" y="3844931"/>
            <a:ext cx="4228465" cy="1000274"/>
          </a:xfrm>
          <a:prstGeom prst="rect">
            <a:avLst/>
          </a:prstGeom>
        </p:spPr>
        <p:txBody>
          <a:bodyPr vert="horz" wrap="square" lIns="0" tIns="0" rIns="0" bIns="0" rtlCol="0">
            <a:spAutoFit/>
          </a:bodyPr>
          <a:lstStyle/>
          <a:p>
            <a:pPr algn="ctr" fontAlgn="auto">
              <a:spcBef>
                <a:spcPts val="0"/>
              </a:spcBef>
              <a:spcAft>
                <a:spcPts val="0"/>
              </a:spcAft>
              <a:tabLst>
                <a:tab pos="1282700" algn="l"/>
                <a:tab pos="2540000" algn="l"/>
                <a:tab pos="3797300" algn="l"/>
              </a:tabLst>
            </a:pPr>
            <a:r>
              <a:rPr sz="1800" spc="-5" dirty="0">
                <a:solidFill>
                  <a:prstClr val="black"/>
                </a:solidFill>
                <a:latin typeface="Arial"/>
                <a:cs typeface="Arial"/>
              </a:rPr>
              <a:t>A</a:t>
            </a:r>
            <a:r>
              <a:rPr sz="1800" spc="-10" dirty="0">
                <a:solidFill>
                  <a:prstClr val="black"/>
                </a:solidFill>
                <a:latin typeface="Arial"/>
                <a:cs typeface="Arial"/>
              </a:rPr>
              <a:t>p</a:t>
            </a:r>
            <a:r>
              <a:rPr sz="1800" dirty="0">
                <a:solidFill>
                  <a:prstClr val="black"/>
                </a:solidFill>
                <a:latin typeface="Arial"/>
                <a:cs typeface="Arial"/>
              </a:rPr>
              <a:t>r</a:t>
            </a:r>
            <a:r>
              <a:rPr sz="1800" spc="-5" dirty="0">
                <a:solidFill>
                  <a:prstClr val="black"/>
                </a:solidFill>
                <a:latin typeface="Arial"/>
                <a:cs typeface="Arial"/>
              </a:rPr>
              <a:t>i</a:t>
            </a:r>
            <a:r>
              <a:rPr sz="1800" dirty="0">
                <a:solidFill>
                  <a:prstClr val="black"/>
                </a:solidFill>
                <a:latin typeface="Arial"/>
                <a:cs typeface="Arial"/>
              </a:rPr>
              <a:t>l	M</a:t>
            </a:r>
            <a:r>
              <a:rPr sz="1800" spc="-10" dirty="0">
                <a:solidFill>
                  <a:prstClr val="black"/>
                </a:solidFill>
                <a:latin typeface="Arial"/>
                <a:cs typeface="Arial"/>
              </a:rPr>
              <a:t>a</a:t>
            </a:r>
            <a:r>
              <a:rPr sz="1800" dirty="0">
                <a:solidFill>
                  <a:prstClr val="black"/>
                </a:solidFill>
                <a:latin typeface="Arial"/>
                <a:cs typeface="Arial"/>
              </a:rPr>
              <a:t>y	J</a:t>
            </a:r>
            <a:r>
              <a:rPr sz="1800" spc="-10" dirty="0">
                <a:solidFill>
                  <a:prstClr val="black"/>
                </a:solidFill>
                <a:latin typeface="Arial"/>
                <a:cs typeface="Arial"/>
              </a:rPr>
              <a:t>un</a:t>
            </a:r>
            <a:r>
              <a:rPr sz="1800" dirty="0">
                <a:solidFill>
                  <a:prstClr val="black"/>
                </a:solidFill>
                <a:latin typeface="Arial"/>
                <a:cs typeface="Arial"/>
              </a:rPr>
              <a:t>e	J</a:t>
            </a:r>
            <a:r>
              <a:rPr sz="1800" spc="-10" dirty="0">
                <a:solidFill>
                  <a:prstClr val="black"/>
                </a:solidFill>
                <a:latin typeface="Arial"/>
                <a:cs typeface="Arial"/>
              </a:rPr>
              <a:t>u</a:t>
            </a:r>
            <a:r>
              <a:rPr sz="1800" spc="-5" dirty="0">
                <a:solidFill>
                  <a:prstClr val="black"/>
                </a:solidFill>
                <a:latin typeface="Arial"/>
                <a:cs typeface="Arial"/>
              </a:rPr>
              <a:t>l</a:t>
            </a:r>
            <a:r>
              <a:rPr sz="1800" dirty="0">
                <a:solidFill>
                  <a:prstClr val="black"/>
                </a:solidFill>
                <a:latin typeface="Arial"/>
                <a:cs typeface="Arial"/>
              </a:rPr>
              <a:t>y</a:t>
            </a:r>
            <a:endParaRPr sz="1800">
              <a:solidFill>
                <a:prstClr val="black"/>
              </a:solidFill>
              <a:latin typeface="Arial"/>
              <a:cs typeface="Arial"/>
            </a:endParaRPr>
          </a:p>
          <a:p>
            <a:pPr fontAlgn="auto">
              <a:spcBef>
                <a:spcPts val="1"/>
              </a:spcBef>
              <a:spcAft>
                <a:spcPts val="0"/>
              </a:spcAft>
            </a:pPr>
            <a:endParaRPr sz="1500">
              <a:solidFill>
                <a:prstClr val="black"/>
              </a:solidFill>
              <a:latin typeface="Times New Roman"/>
              <a:cs typeface="Times New Roman"/>
            </a:endParaRPr>
          </a:p>
          <a:p>
            <a:pPr marL="116839" algn="ctr" fontAlgn="auto">
              <a:spcBef>
                <a:spcPts val="0"/>
              </a:spcBef>
              <a:spcAft>
                <a:spcPts val="0"/>
              </a:spcAft>
            </a:pPr>
            <a:r>
              <a:rPr sz="3200" spc="-5" dirty="0">
                <a:solidFill>
                  <a:srgbClr val="C0C0C0"/>
                </a:solidFill>
                <a:latin typeface="Arial"/>
                <a:cs typeface="Arial"/>
              </a:rPr>
              <a:t>P</a:t>
            </a:r>
            <a:r>
              <a:rPr sz="3200" dirty="0">
                <a:solidFill>
                  <a:srgbClr val="C0C0C0"/>
                </a:solidFill>
                <a:latin typeface="Arial"/>
                <a:cs typeface="Arial"/>
              </a:rPr>
              <a:t>r</a:t>
            </a:r>
            <a:r>
              <a:rPr sz="3200" spc="-10" dirty="0">
                <a:solidFill>
                  <a:srgbClr val="C0C0C0"/>
                </a:solidFill>
                <a:latin typeface="Arial"/>
                <a:cs typeface="Arial"/>
              </a:rPr>
              <a:t>e</a:t>
            </a:r>
            <a:r>
              <a:rPr sz="3200" spc="5" dirty="0">
                <a:solidFill>
                  <a:srgbClr val="C0C0C0"/>
                </a:solidFill>
                <a:latin typeface="Arial"/>
                <a:cs typeface="Arial"/>
              </a:rPr>
              <a:t>sc</a:t>
            </a:r>
            <a:r>
              <a:rPr sz="3200" dirty="0">
                <a:solidFill>
                  <a:srgbClr val="C0C0C0"/>
                </a:solidFill>
                <a:latin typeface="Arial"/>
                <a:cs typeface="Arial"/>
              </a:rPr>
              <a:t>r</a:t>
            </a:r>
            <a:r>
              <a:rPr sz="3200" spc="-5" dirty="0">
                <a:solidFill>
                  <a:srgbClr val="C0C0C0"/>
                </a:solidFill>
                <a:latin typeface="Arial"/>
                <a:cs typeface="Arial"/>
              </a:rPr>
              <a:t>i</a:t>
            </a:r>
            <a:r>
              <a:rPr sz="3200" spc="-10" dirty="0">
                <a:solidFill>
                  <a:srgbClr val="C0C0C0"/>
                </a:solidFill>
                <a:latin typeface="Arial"/>
                <a:cs typeface="Arial"/>
              </a:rPr>
              <a:t>be</a:t>
            </a:r>
            <a:r>
              <a:rPr sz="3200" dirty="0">
                <a:solidFill>
                  <a:srgbClr val="C0C0C0"/>
                </a:solidFill>
                <a:latin typeface="Arial"/>
                <a:cs typeface="Arial"/>
              </a:rPr>
              <a:t>d</a:t>
            </a:r>
            <a:r>
              <a:rPr sz="3200" spc="-35" dirty="0">
                <a:solidFill>
                  <a:srgbClr val="C0C0C0"/>
                </a:solidFill>
                <a:latin typeface="Arial"/>
                <a:cs typeface="Arial"/>
              </a:rPr>
              <a:t> </a:t>
            </a:r>
            <a:r>
              <a:rPr sz="3200" dirty="0">
                <a:solidFill>
                  <a:srgbClr val="C0C0C0"/>
                </a:solidFill>
                <a:latin typeface="Arial"/>
                <a:cs typeface="Arial"/>
              </a:rPr>
              <a:t>R</a:t>
            </a:r>
            <a:r>
              <a:rPr sz="3200" spc="-10" dirty="0">
                <a:solidFill>
                  <a:srgbClr val="C0C0C0"/>
                </a:solidFill>
                <a:latin typeface="Arial"/>
                <a:cs typeface="Arial"/>
              </a:rPr>
              <a:t>o</a:t>
            </a:r>
            <a:r>
              <a:rPr sz="3200" spc="-5" dirty="0">
                <a:solidFill>
                  <a:srgbClr val="C0C0C0"/>
                </a:solidFill>
                <a:latin typeface="Arial"/>
                <a:cs typeface="Arial"/>
              </a:rPr>
              <a:t>t</a:t>
            </a:r>
            <a:r>
              <a:rPr sz="3200" spc="-10" dirty="0">
                <a:solidFill>
                  <a:srgbClr val="C0C0C0"/>
                </a:solidFill>
                <a:latin typeface="Arial"/>
                <a:cs typeface="Arial"/>
              </a:rPr>
              <a:t>a</a:t>
            </a:r>
            <a:r>
              <a:rPr sz="3200" spc="-5" dirty="0">
                <a:solidFill>
                  <a:srgbClr val="C0C0C0"/>
                </a:solidFill>
                <a:latin typeface="Arial"/>
                <a:cs typeface="Arial"/>
              </a:rPr>
              <a:t>ti</a:t>
            </a:r>
            <a:r>
              <a:rPr sz="3200" spc="-10" dirty="0">
                <a:solidFill>
                  <a:srgbClr val="C0C0C0"/>
                </a:solidFill>
                <a:latin typeface="Arial"/>
                <a:cs typeface="Arial"/>
              </a:rPr>
              <a:t>onal</a:t>
            </a:r>
            <a:endParaRPr sz="3200">
              <a:solidFill>
                <a:prstClr val="black"/>
              </a:solidFill>
              <a:latin typeface="Arial"/>
              <a:cs typeface="Arial"/>
            </a:endParaRPr>
          </a:p>
        </p:txBody>
      </p:sp>
      <p:sp>
        <p:nvSpPr>
          <p:cNvPr id="22" name="object 22"/>
          <p:cNvSpPr txBox="1"/>
          <p:nvPr/>
        </p:nvSpPr>
        <p:spPr>
          <a:xfrm>
            <a:off x="951321" y="3844935"/>
            <a:ext cx="660400" cy="276999"/>
          </a:xfrm>
          <a:prstGeom prst="rect">
            <a:avLst/>
          </a:prstGeom>
        </p:spPr>
        <p:txBody>
          <a:bodyPr vert="horz" wrap="square" lIns="0" tIns="0" rIns="0" bIns="0" rtlCol="0">
            <a:spAutoFit/>
          </a:bodyPr>
          <a:lstStyle/>
          <a:p>
            <a:pPr marL="12700" fontAlgn="auto">
              <a:spcBef>
                <a:spcPts val="0"/>
              </a:spcBef>
              <a:spcAft>
                <a:spcPts val="0"/>
              </a:spcAft>
            </a:pPr>
            <a:r>
              <a:rPr sz="1800" dirty="0">
                <a:solidFill>
                  <a:prstClr val="black"/>
                </a:solidFill>
                <a:latin typeface="Arial"/>
                <a:cs typeface="Arial"/>
              </a:rPr>
              <a:t>M</a:t>
            </a:r>
            <a:r>
              <a:rPr sz="1800" spc="-10" dirty="0">
                <a:solidFill>
                  <a:prstClr val="black"/>
                </a:solidFill>
                <a:latin typeface="Arial"/>
                <a:cs typeface="Arial"/>
              </a:rPr>
              <a:t>a</a:t>
            </a:r>
            <a:r>
              <a:rPr sz="1800" dirty="0">
                <a:solidFill>
                  <a:prstClr val="black"/>
                </a:solidFill>
                <a:latin typeface="Arial"/>
                <a:cs typeface="Arial"/>
              </a:rPr>
              <a:t>rch</a:t>
            </a:r>
            <a:endParaRPr sz="1800">
              <a:solidFill>
                <a:prstClr val="black"/>
              </a:solidFill>
              <a:latin typeface="Arial"/>
              <a:cs typeface="Arial"/>
            </a:endParaRPr>
          </a:p>
        </p:txBody>
      </p:sp>
      <p:sp>
        <p:nvSpPr>
          <p:cNvPr id="23" name="object 23"/>
          <p:cNvSpPr txBox="1"/>
          <p:nvPr/>
        </p:nvSpPr>
        <p:spPr>
          <a:xfrm>
            <a:off x="7415490" y="3844935"/>
            <a:ext cx="735330" cy="276999"/>
          </a:xfrm>
          <a:prstGeom prst="rect">
            <a:avLst/>
          </a:prstGeom>
        </p:spPr>
        <p:txBody>
          <a:bodyPr vert="horz" wrap="square" lIns="0" tIns="0" rIns="0" bIns="0" rtlCol="0">
            <a:spAutoFit/>
          </a:bodyPr>
          <a:lstStyle/>
          <a:p>
            <a:pPr marL="12700" fontAlgn="auto">
              <a:spcBef>
                <a:spcPts val="0"/>
              </a:spcBef>
              <a:spcAft>
                <a:spcPts val="0"/>
              </a:spcAft>
            </a:pPr>
            <a:r>
              <a:rPr sz="1800" spc="-5" dirty="0">
                <a:solidFill>
                  <a:prstClr val="black"/>
                </a:solidFill>
                <a:latin typeface="Arial"/>
                <a:cs typeface="Arial"/>
              </a:rPr>
              <a:t>A</a:t>
            </a:r>
            <a:r>
              <a:rPr sz="1800" spc="-10" dirty="0">
                <a:solidFill>
                  <a:prstClr val="black"/>
                </a:solidFill>
                <a:latin typeface="Arial"/>
                <a:cs typeface="Arial"/>
              </a:rPr>
              <a:t>ugu</a:t>
            </a:r>
            <a:r>
              <a:rPr sz="1800" dirty="0">
                <a:solidFill>
                  <a:prstClr val="black"/>
                </a:solidFill>
                <a:latin typeface="Arial"/>
                <a:cs typeface="Arial"/>
              </a:rPr>
              <a:t>st</a:t>
            </a:r>
            <a:endParaRPr sz="1800">
              <a:solidFill>
                <a:prstClr val="black"/>
              </a:solidFill>
              <a:latin typeface="Arial"/>
              <a:cs typeface="Arial"/>
            </a:endParaRPr>
          </a:p>
        </p:txBody>
      </p:sp>
      <p:sp>
        <p:nvSpPr>
          <p:cNvPr id="24" name="object 24"/>
          <p:cNvSpPr/>
          <p:nvPr/>
        </p:nvSpPr>
        <p:spPr>
          <a:xfrm>
            <a:off x="1633728" y="3866388"/>
            <a:ext cx="728980" cy="245745"/>
          </a:xfrm>
          <a:custGeom>
            <a:avLst/>
            <a:gdLst/>
            <a:ahLst/>
            <a:cxnLst/>
            <a:rect l="l" t="t" r="r" b="b"/>
            <a:pathLst>
              <a:path w="728980" h="245745">
                <a:moveTo>
                  <a:pt x="605790" y="0"/>
                </a:moveTo>
                <a:lnTo>
                  <a:pt x="605790" y="61341"/>
                </a:lnTo>
                <a:lnTo>
                  <a:pt x="0" y="61341"/>
                </a:lnTo>
                <a:lnTo>
                  <a:pt x="0" y="184023"/>
                </a:lnTo>
                <a:lnTo>
                  <a:pt x="605790" y="184023"/>
                </a:lnTo>
                <a:lnTo>
                  <a:pt x="605790" y="245364"/>
                </a:lnTo>
                <a:lnTo>
                  <a:pt x="728472" y="122682"/>
                </a:lnTo>
                <a:lnTo>
                  <a:pt x="605790" y="0"/>
                </a:lnTo>
                <a:close/>
              </a:path>
            </a:pathLst>
          </a:custGeom>
          <a:solidFill>
            <a:srgbClr val="753E3E"/>
          </a:solidFill>
        </p:spPr>
        <p:txBody>
          <a:bodyPr wrap="square" lIns="0" tIns="0" rIns="0" bIns="0" rtlCol="0"/>
          <a:lstStyle/>
          <a:p>
            <a:pPr fontAlgn="auto">
              <a:spcBef>
                <a:spcPts val="0"/>
              </a:spcBef>
              <a:spcAft>
                <a:spcPts val="0"/>
              </a:spcAft>
            </a:pPr>
            <a:endParaRPr sz="1800">
              <a:solidFill>
                <a:prstClr val="black"/>
              </a:solidFill>
              <a:latin typeface="Franklin Gothic Book"/>
            </a:endParaRPr>
          </a:p>
        </p:txBody>
      </p:sp>
      <p:sp>
        <p:nvSpPr>
          <p:cNvPr id="25" name="object 25"/>
          <p:cNvSpPr/>
          <p:nvPr/>
        </p:nvSpPr>
        <p:spPr>
          <a:xfrm>
            <a:off x="2884933" y="3866388"/>
            <a:ext cx="730250" cy="245745"/>
          </a:xfrm>
          <a:custGeom>
            <a:avLst/>
            <a:gdLst/>
            <a:ahLst/>
            <a:cxnLst/>
            <a:rect l="l" t="t" r="r" b="b"/>
            <a:pathLst>
              <a:path w="730250" h="245745">
                <a:moveTo>
                  <a:pt x="607314" y="0"/>
                </a:moveTo>
                <a:lnTo>
                  <a:pt x="607314" y="61341"/>
                </a:lnTo>
                <a:lnTo>
                  <a:pt x="0" y="61341"/>
                </a:lnTo>
                <a:lnTo>
                  <a:pt x="0" y="184023"/>
                </a:lnTo>
                <a:lnTo>
                  <a:pt x="607314" y="184023"/>
                </a:lnTo>
                <a:lnTo>
                  <a:pt x="607314" y="245364"/>
                </a:lnTo>
                <a:lnTo>
                  <a:pt x="729996" y="122682"/>
                </a:lnTo>
                <a:lnTo>
                  <a:pt x="607314" y="0"/>
                </a:lnTo>
                <a:close/>
              </a:path>
            </a:pathLst>
          </a:custGeom>
          <a:solidFill>
            <a:srgbClr val="753E3E"/>
          </a:solidFill>
        </p:spPr>
        <p:txBody>
          <a:bodyPr wrap="square" lIns="0" tIns="0" rIns="0" bIns="0" rtlCol="0"/>
          <a:lstStyle/>
          <a:p>
            <a:pPr fontAlgn="auto">
              <a:spcBef>
                <a:spcPts val="0"/>
              </a:spcBef>
              <a:spcAft>
                <a:spcPts val="0"/>
              </a:spcAft>
            </a:pPr>
            <a:endParaRPr sz="1800">
              <a:solidFill>
                <a:prstClr val="black"/>
              </a:solidFill>
              <a:latin typeface="Franklin Gothic Book"/>
            </a:endParaRPr>
          </a:p>
        </p:txBody>
      </p:sp>
      <p:sp>
        <p:nvSpPr>
          <p:cNvPr id="26" name="object 26"/>
          <p:cNvSpPr/>
          <p:nvPr/>
        </p:nvSpPr>
        <p:spPr>
          <a:xfrm>
            <a:off x="4168141" y="3866388"/>
            <a:ext cx="730250" cy="245745"/>
          </a:xfrm>
          <a:custGeom>
            <a:avLst/>
            <a:gdLst/>
            <a:ahLst/>
            <a:cxnLst/>
            <a:rect l="l" t="t" r="r" b="b"/>
            <a:pathLst>
              <a:path w="730250" h="245745">
                <a:moveTo>
                  <a:pt x="607314" y="0"/>
                </a:moveTo>
                <a:lnTo>
                  <a:pt x="607314" y="61341"/>
                </a:lnTo>
                <a:lnTo>
                  <a:pt x="0" y="61341"/>
                </a:lnTo>
                <a:lnTo>
                  <a:pt x="0" y="184023"/>
                </a:lnTo>
                <a:lnTo>
                  <a:pt x="607314" y="184023"/>
                </a:lnTo>
                <a:lnTo>
                  <a:pt x="607314" y="245364"/>
                </a:lnTo>
                <a:lnTo>
                  <a:pt x="729996" y="122682"/>
                </a:lnTo>
                <a:lnTo>
                  <a:pt x="607314" y="0"/>
                </a:lnTo>
                <a:close/>
              </a:path>
            </a:pathLst>
          </a:custGeom>
          <a:solidFill>
            <a:srgbClr val="753E3E"/>
          </a:solidFill>
        </p:spPr>
        <p:txBody>
          <a:bodyPr wrap="square" lIns="0" tIns="0" rIns="0" bIns="0" rtlCol="0"/>
          <a:lstStyle/>
          <a:p>
            <a:pPr fontAlgn="auto">
              <a:spcBef>
                <a:spcPts val="0"/>
              </a:spcBef>
              <a:spcAft>
                <a:spcPts val="0"/>
              </a:spcAft>
            </a:pPr>
            <a:endParaRPr sz="1800">
              <a:solidFill>
                <a:prstClr val="black"/>
              </a:solidFill>
              <a:latin typeface="Franklin Gothic Book"/>
            </a:endParaRPr>
          </a:p>
        </p:txBody>
      </p:sp>
      <p:sp>
        <p:nvSpPr>
          <p:cNvPr id="27" name="object 27"/>
          <p:cNvSpPr/>
          <p:nvPr/>
        </p:nvSpPr>
        <p:spPr>
          <a:xfrm>
            <a:off x="5465065" y="3866388"/>
            <a:ext cx="730250" cy="245745"/>
          </a:xfrm>
          <a:custGeom>
            <a:avLst/>
            <a:gdLst/>
            <a:ahLst/>
            <a:cxnLst/>
            <a:rect l="l" t="t" r="r" b="b"/>
            <a:pathLst>
              <a:path w="730250" h="245745">
                <a:moveTo>
                  <a:pt x="607314" y="0"/>
                </a:moveTo>
                <a:lnTo>
                  <a:pt x="607314" y="61341"/>
                </a:lnTo>
                <a:lnTo>
                  <a:pt x="0" y="61341"/>
                </a:lnTo>
                <a:lnTo>
                  <a:pt x="0" y="184023"/>
                </a:lnTo>
                <a:lnTo>
                  <a:pt x="607314" y="184023"/>
                </a:lnTo>
                <a:lnTo>
                  <a:pt x="607314" y="245364"/>
                </a:lnTo>
                <a:lnTo>
                  <a:pt x="729996" y="122682"/>
                </a:lnTo>
                <a:lnTo>
                  <a:pt x="607314" y="0"/>
                </a:lnTo>
                <a:close/>
              </a:path>
            </a:pathLst>
          </a:custGeom>
          <a:solidFill>
            <a:srgbClr val="753E3E"/>
          </a:solidFill>
        </p:spPr>
        <p:txBody>
          <a:bodyPr wrap="square" lIns="0" tIns="0" rIns="0" bIns="0" rtlCol="0"/>
          <a:lstStyle/>
          <a:p>
            <a:pPr fontAlgn="auto">
              <a:spcBef>
                <a:spcPts val="0"/>
              </a:spcBef>
              <a:spcAft>
                <a:spcPts val="0"/>
              </a:spcAft>
            </a:pPr>
            <a:endParaRPr sz="1800">
              <a:solidFill>
                <a:prstClr val="black"/>
              </a:solidFill>
              <a:latin typeface="Franklin Gothic Book"/>
            </a:endParaRPr>
          </a:p>
        </p:txBody>
      </p:sp>
      <p:sp>
        <p:nvSpPr>
          <p:cNvPr id="28" name="object 28"/>
          <p:cNvSpPr/>
          <p:nvPr/>
        </p:nvSpPr>
        <p:spPr>
          <a:xfrm>
            <a:off x="6661405" y="3866388"/>
            <a:ext cx="730250" cy="245745"/>
          </a:xfrm>
          <a:custGeom>
            <a:avLst/>
            <a:gdLst/>
            <a:ahLst/>
            <a:cxnLst/>
            <a:rect l="l" t="t" r="r" b="b"/>
            <a:pathLst>
              <a:path w="730250" h="245745">
                <a:moveTo>
                  <a:pt x="607314" y="0"/>
                </a:moveTo>
                <a:lnTo>
                  <a:pt x="607314" y="61341"/>
                </a:lnTo>
                <a:lnTo>
                  <a:pt x="0" y="61341"/>
                </a:lnTo>
                <a:lnTo>
                  <a:pt x="0" y="184023"/>
                </a:lnTo>
                <a:lnTo>
                  <a:pt x="607314" y="184023"/>
                </a:lnTo>
                <a:lnTo>
                  <a:pt x="607314" y="245364"/>
                </a:lnTo>
                <a:lnTo>
                  <a:pt x="729996" y="122682"/>
                </a:lnTo>
                <a:lnTo>
                  <a:pt x="607314" y="0"/>
                </a:lnTo>
                <a:close/>
              </a:path>
            </a:pathLst>
          </a:custGeom>
          <a:solidFill>
            <a:srgbClr val="753E3E"/>
          </a:solidFill>
        </p:spPr>
        <p:txBody>
          <a:bodyPr wrap="square" lIns="0" tIns="0" rIns="0" bIns="0" rtlCol="0"/>
          <a:lstStyle/>
          <a:p>
            <a:pPr fontAlgn="auto">
              <a:spcBef>
                <a:spcPts val="0"/>
              </a:spcBef>
              <a:spcAft>
                <a:spcPts val="0"/>
              </a:spcAft>
            </a:pPr>
            <a:endParaRPr sz="1800">
              <a:solidFill>
                <a:prstClr val="black"/>
              </a:solidFill>
              <a:latin typeface="Franklin Gothic Book"/>
            </a:endParaRPr>
          </a:p>
        </p:txBody>
      </p:sp>
    </p:spTree>
    <p:extLst>
      <p:ext uri="{BB962C8B-B14F-4D97-AF65-F5344CB8AC3E}">
        <p14:creationId xmlns:p14="http://schemas.microsoft.com/office/powerpoint/2010/main" val="3758687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070006" y="337584"/>
            <a:ext cx="7000875" cy="615553"/>
          </a:xfrm>
          <a:prstGeom prst="rect">
            <a:avLst/>
          </a:prstGeom>
        </p:spPr>
        <p:txBody>
          <a:bodyPr vert="horz" wrap="square" lIns="0" tIns="0" rIns="0" bIns="0" rtlCol="0">
            <a:spAutoFit/>
          </a:bodyPr>
          <a:lstStyle/>
          <a:p>
            <a:pPr marL="12700" fontAlgn="auto">
              <a:spcBef>
                <a:spcPts val="0"/>
              </a:spcBef>
              <a:spcAft>
                <a:spcPts val="0"/>
              </a:spcAft>
            </a:pPr>
            <a:r>
              <a:rPr sz="4000" spc="-40" dirty="0">
                <a:solidFill>
                  <a:srgbClr val="2F5897"/>
                </a:solidFill>
                <a:latin typeface="Arial"/>
                <a:cs typeface="Arial"/>
              </a:rPr>
              <a:t>G</a:t>
            </a:r>
            <a:r>
              <a:rPr sz="4000" spc="-15" dirty="0">
                <a:solidFill>
                  <a:srgbClr val="2F5897"/>
                </a:solidFill>
                <a:latin typeface="Arial"/>
                <a:cs typeface="Arial"/>
              </a:rPr>
              <a:t>r</a:t>
            </a:r>
            <a:r>
              <a:rPr sz="4000" spc="-30" dirty="0">
                <a:solidFill>
                  <a:srgbClr val="2F5897"/>
                </a:solidFill>
                <a:latin typeface="Arial"/>
                <a:cs typeface="Arial"/>
              </a:rPr>
              <a:t>a</a:t>
            </a:r>
            <a:r>
              <a:rPr sz="4000" spc="-15" dirty="0">
                <a:solidFill>
                  <a:srgbClr val="2F5897"/>
                </a:solidFill>
                <a:latin typeface="Arial"/>
                <a:cs typeface="Arial"/>
              </a:rPr>
              <a:t>z</a:t>
            </a:r>
            <a:r>
              <a:rPr sz="4000" spc="-10" dirty="0">
                <a:solidFill>
                  <a:srgbClr val="2F5897"/>
                </a:solidFill>
                <a:latin typeface="Arial"/>
                <a:cs typeface="Arial"/>
              </a:rPr>
              <a:t>i</a:t>
            </a:r>
            <a:r>
              <a:rPr sz="4000" spc="-30" dirty="0">
                <a:solidFill>
                  <a:srgbClr val="2F5897"/>
                </a:solidFill>
                <a:latin typeface="Arial"/>
                <a:cs typeface="Arial"/>
              </a:rPr>
              <a:t>n</a:t>
            </a:r>
            <a:r>
              <a:rPr sz="4000" spc="-25" dirty="0">
                <a:solidFill>
                  <a:srgbClr val="2F5897"/>
                </a:solidFill>
                <a:latin typeface="Arial"/>
                <a:cs typeface="Arial"/>
              </a:rPr>
              <a:t>g</a:t>
            </a:r>
            <a:r>
              <a:rPr sz="4000" spc="10" dirty="0">
                <a:solidFill>
                  <a:srgbClr val="2F5897"/>
                </a:solidFill>
                <a:latin typeface="Arial"/>
                <a:cs typeface="Arial"/>
              </a:rPr>
              <a:t> </a:t>
            </a:r>
            <a:r>
              <a:rPr sz="4000" spc="-35" dirty="0">
                <a:solidFill>
                  <a:srgbClr val="2F5897"/>
                </a:solidFill>
                <a:latin typeface="Arial"/>
                <a:cs typeface="Arial"/>
              </a:rPr>
              <a:t>Managem</a:t>
            </a:r>
            <a:r>
              <a:rPr sz="4000" spc="-15" dirty="0">
                <a:solidFill>
                  <a:srgbClr val="2F5897"/>
                </a:solidFill>
                <a:latin typeface="Arial"/>
                <a:cs typeface="Arial"/>
              </a:rPr>
              <a:t>e</a:t>
            </a:r>
            <a:r>
              <a:rPr sz="4000" spc="-30" dirty="0">
                <a:solidFill>
                  <a:srgbClr val="2F5897"/>
                </a:solidFill>
                <a:latin typeface="Arial"/>
                <a:cs typeface="Arial"/>
              </a:rPr>
              <a:t>n</a:t>
            </a:r>
            <a:r>
              <a:rPr sz="4000" spc="-15" dirty="0">
                <a:solidFill>
                  <a:srgbClr val="2F5897"/>
                </a:solidFill>
                <a:latin typeface="Arial"/>
                <a:cs typeface="Arial"/>
              </a:rPr>
              <a:t>t</a:t>
            </a:r>
            <a:r>
              <a:rPr sz="4000" spc="55" dirty="0">
                <a:solidFill>
                  <a:srgbClr val="2F5897"/>
                </a:solidFill>
                <a:latin typeface="Arial"/>
                <a:cs typeface="Arial"/>
              </a:rPr>
              <a:t> </a:t>
            </a:r>
            <a:r>
              <a:rPr sz="4000" spc="-35" dirty="0">
                <a:solidFill>
                  <a:srgbClr val="2F5897"/>
                </a:solidFill>
                <a:latin typeface="Arial"/>
                <a:cs typeface="Arial"/>
              </a:rPr>
              <a:t>S</a:t>
            </a:r>
            <a:r>
              <a:rPr sz="4000" spc="-15" dirty="0">
                <a:solidFill>
                  <a:srgbClr val="2F5897"/>
                </a:solidFill>
                <a:latin typeface="Arial"/>
                <a:cs typeface="Arial"/>
              </a:rPr>
              <a:t>yst</a:t>
            </a:r>
            <a:r>
              <a:rPr sz="4000" spc="-35" dirty="0">
                <a:solidFill>
                  <a:srgbClr val="2F5897"/>
                </a:solidFill>
                <a:latin typeface="Arial"/>
                <a:cs typeface="Arial"/>
              </a:rPr>
              <a:t>ems</a:t>
            </a:r>
            <a:endParaRPr sz="4000">
              <a:solidFill>
                <a:prstClr val="black"/>
              </a:solidFill>
              <a:latin typeface="Arial"/>
              <a:cs typeface="Arial"/>
            </a:endParaRPr>
          </a:p>
        </p:txBody>
      </p:sp>
      <p:sp>
        <p:nvSpPr>
          <p:cNvPr id="4" name="object 4"/>
          <p:cNvSpPr/>
          <p:nvPr/>
        </p:nvSpPr>
        <p:spPr>
          <a:xfrm>
            <a:off x="1039379" y="3121173"/>
            <a:ext cx="594359" cy="295655"/>
          </a:xfrm>
          <a:prstGeom prst="rect">
            <a:avLst/>
          </a:prstGeom>
          <a:blipFill>
            <a:blip r:embed="rId3" cstate="print"/>
            <a:stretch>
              <a:fillRect/>
            </a:stretch>
          </a:blipFill>
        </p:spPr>
        <p:txBody>
          <a:bodyPr wrap="square" lIns="0" tIns="0" rIns="0" bIns="0" rtlCol="0"/>
          <a:lstStyle/>
          <a:p>
            <a:pPr fontAlgn="auto">
              <a:spcBef>
                <a:spcPts val="0"/>
              </a:spcBef>
              <a:spcAft>
                <a:spcPts val="0"/>
              </a:spcAft>
            </a:pPr>
            <a:endParaRPr sz="1800">
              <a:solidFill>
                <a:prstClr val="black"/>
              </a:solidFill>
              <a:latin typeface="Franklin Gothic Book"/>
            </a:endParaRPr>
          </a:p>
        </p:txBody>
      </p:sp>
      <p:sp>
        <p:nvSpPr>
          <p:cNvPr id="5" name="object 5"/>
          <p:cNvSpPr/>
          <p:nvPr/>
        </p:nvSpPr>
        <p:spPr>
          <a:xfrm>
            <a:off x="4303787" y="3153177"/>
            <a:ext cx="594359" cy="263651"/>
          </a:xfrm>
          <a:prstGeom prst="rect">
            <a:avLst/>
          </a:prstGeom>
          <a:blipFill>
            <a:blip r:embed="rId4" cstate="print"/>
            <a:stretch>
              <a:fillRect/>
            </a:stretch>
          </a:blipFill>
        </p:spPr>
        <p:txBody>
          <a:bodyPr wrap="square" lIns="0" tIns="0" rIns="0" bIns="0" rtlCol="0"/>
          <a:lstStyle/>
          <a:p>
            <a:pPr fontAlgn="auto">
              <a:spcBef>
                <a:spcPts val="0"/>
              </a:spcBef>
              <a:spcAft>
                <a:spcPts val="0"/>
              </a:spcAft>
            </a:pPr>
            <a:endParaRPr sz="1800">
              <a:solidFill>
                <a:prstClr val="black"/>
              </a:solidFill>
              <a:latin typeface="Franklin Gothic Book"/>
            </a:endParaRPr>
          </a:p>
        </p:txBody>
      </p:sp>
      <p:sp>
        <p:nvSpPr>
          <p:cNvPr id="6" name="object 6"/>
          <p:cNvSpPr/>
          <p:nvPr/>
        </p:nvSpPr>
        <p:spPr>
          <a:xfrm>
            <a:off x="1958350" y="2816374"/>
            <a:ext cx="594359" cy="600455"/>
          </a:xfrm>
          <a:prstGeom prst="rect">
            <a:avLst/>
          </a:prstGeom>
          <a:blipFill>
            <a:blip r:embed="rId5" cstate="print"/>
            <a:stretch>
              <a:fillRect/>
            </a:stretch>
          </a:blipFill>
        </p:spPr>
        <p:txBody>
          <a:bodyPr wrap="square" lIns="0" tIns="0" rIns="0" bIns="0" rtlCol="0"/>
          <a:lstStyle/>
          <a:p>
            <a:pPr fontAlgn="auto">
              <a:spcBef>
                <a:spcPts val="0"/>
              </a:spcBef>
              <a:spcAft>
                <a:spcPts val="0"/>
              </a:spcAft>
            </a:pPr>
            <a:endParaRPr sz="1800">
              <a:solidFill>
                <a:prstClr val="black"/>
              </a:solidFill>
              <a:latin typeface="Franklin Gothic Book"/>
            </a:endParaRPr>
          </a:p>
        </p:txBody>
      </p:sp>
      <p:sp>
        <p:nvSpPr>
          <p:cNvPr id="7" name="object 7"/>
          <p:cNvSpPr/>
          <p:nvPr/>
        </p:nvSpPr>
        <p:spPr>
          <a:xfrm>
            <a:off x="2881894" y="2539005"/>
            <a:ext cx="1184147" cy="888491"/>
          </a:xfrm>
          <a:prstGeom prst="rect">
            <a:avLst/>
          </a:prstGeom>
          <a:blipFill>
            <a:blip r:embed="rId6" cstate="print"/>
            <a:stretch>
              <a:fillRect/>
            </a:stretch>
          </a:blipFill>
        </p:spPr>
        <p:txBody>
          <a:bodyPr wrap="square" lIns="0" tIns="0" rIns="0" bIns="0" rtlCol="0"/>
          <a:lstStyle/>
          <a:p>
            <a:pPr fontAlgn="auto">
              <a:spcBef>
                <a:spcPts val="0"/>
              </a:spcBef>
              <a:spcAft>
                <a:spcPts val="0"/>
              </a:spcAft>
            </a:pPr>
            <a:endParaRPr sz="1800">
              <a:solidFill>
                <a:prstClr val="black"/>
              </a:solidFill>
              <a:latin typeface="Franklin Gothic Book"/>
            </a:endParaRPr>
          </a:p>
        </p:txBody>
      </p:sp>
      <p:sp>
        <p:nvSpPr>
          <p:cNvPr id="8" name="object 8"/>
          <p:cNvSpPr/>
          <p:nvPr/>
        </p:nvSpPr>
        <p:spPr>
          <a:xfrm>
            <a:off x="1039379" y="5853706"/>
            <a:ext cx="594359" cy="294131"/>
          </a:xfrm>
          <a:prstGeom prst="rect">
            <a:avLst/>
          </a:prstGeom>
          <a:blipFill>
            <a:blip r:embed="rId7" cstate="print"/>
            <a:stretch>
              <a:fillRect/>
            </a:stretch>
          </a:blipFill>
        </p:spPr>
        <p:txBody>
          <a:bodyPr wrap="square" lIns="0" tIns="0" rIns="0" bIns="0" rtlCol="0"/>
          <a:lstStyle/>
          <a:p>
            <a:pPr fontAlgn="auto">
              <a:spcBef>
                <a:spcPts val="0"/>
              </a:spcBef>
              <a:spcAft>
                <a:spcPts val="0"/>
              </a:spcAft>
            </a:pPr>
            <a:endParaRPr sz="1800">
              <a:solidFill>
                <a:prstClr val="black"/>
              </a:solidFill>
              <a:latin typeface="Franklin Gothic Book"/>
            </a:endParaRPr>
          </a:p>
        </p:txBody>
      </p:sp>
      <p:sp>
        <p:nvSpPr>
          <p:cNvPr id="9" name="object 9"/>
          <p:cNvSpPr/>
          <p:nvPr/>
        </p:nvSpPr>
        <p:spPr>
          <a:xfrm>
            <a:off x="1999499" y="5548906"/>
            <a:ext cx="594359" cy="598931"/>
          </a:xfrm>
          <a:prstGeom prst="rect">
            <a:avLst/>
          </a:prstGeom>
          <a:blipFill>
            <a:blip r:embed="rId8" cstate="print"/>
            <a:stretch>
              <a:fillRect/>
            </a:stretch>
          </a:blipFill>
        </p:spPr>
        <p:txBody>
          <a:bodyPr wrap="square" lIns="0" tIns="0" rIns="0" bIns="0" rtlCol="0"/>
          <a:lstStyle/>
          <a:p>
            <a:pPr fontAlgn="auto">
              <a:spcBef>
                <a:spcPts val="0"/>
              </a:spcBef>
              <a:spcAft>
                <a:spcPts val="0"/>
              </a:spcAft>
            </a:pPr>
            <a:endParaRPr sz="1800">
              <a:solidFill>
                <a:prstClr val="black"/>
              </a:solidFill>
              <a:latin typeface="Franklin Gothic Book"/>
            </a:endParaRPr>
          </a:p>
        </p:txBody>
      </p:sp>
      <p:sp>
        <p:nvSpPr>
          <p:cNvPr id="10" name="object 10"/>
          <p:cNvSpPr/>
          <p:nvPr/>
        </p:nvSpPr>
        <p:spPr>
          <a:xfrm>
            <a:off x="3000766" y="5260869"/>
            <a:ext cx="1184147" cy="886967"/>
          </a:xfrm>
          <a:prstGeom prst="rect">
            <a:avLst/>
          </a:prstGeom>
          <a:blipFill>
            <a:blip r:embed="rId9" cstate="print"/>
            <a:stretch>
              <a:fillRect/>
            </a:stretch>
          </a:blipFill>
        </p:spPr>
        <p:txBody>
          <a:bodyPr wrap="square" lIns="0" tIns="0" rIns="0" bIns="0" rtlCol="0"/>
          <a:lstStyle/>
          <a:p>
            <a:pPr fontAlgn="auto">
              <a:spcBef>
                <a:spcPts val="0"/>
              </a:spcBef>
              <a:spcAft>
                <a:spcPts val="0"/>
              </a:spcAft>
            </a:pPr>
            <a:endParaRPr sz="1800">
              <a:solidFill>
                <a:prstClr val="black"/>
              </a:solidFill>
              <a:latin typeface="Franklin Gothic Book"/>
            </a:endParaRPr>
          </a:p>
        </p:txBody>
      </p:sp>
      <p:sp>
        <p:nvSpPr>
          <p:cNvPr id="11" name="object 11"/>
          <p:cNvSpPr/>
          <p:nvPr/>
        </p:nvSpPr>
        <p:spPr>
          <a:xfrm>
            <a:off x="4732031" y="5884186"/>
            <a:ext cx="594359" cy="263651"/>
          </a:xfrm>
          <a:prstGeom prst="rect">
            <a:avLst/>
          </a:prstGeom>
          <a:blipFill>
            <a:blip r:embed="rId10" cstate="print"/>
            <a:stretch>
              <a:fillRect/>
            </a:stretch>
          </a:blipFill>
        </p:spPr>
        <p:txBody>
          <a:bodyPr wrap="square" lIns="0" tIns="0" rIns="0" bIns="0" rtlCol="0"/>
          <a:lstStyle/>
          <a:p>
            <a:pPr fontAlgn="auto">
              <a:spcBef>
                <a:spcPts val="0"/>
              </a:spcBef>
              <a:spcAft>
                <a:spcPts val="0"/>
              </a:spcAft>
            </a:pPr>
            <a:endParaRPr sz="1800">
              <a:solidFill>
                <a:prstClr val="black"/>
              </a:solidFill>
              <a:latin typeface="Franklin Gothic Book"/>
            </a:endParaRPr>
          </a:p>
        </p:txBody>
      </p:sp>
      <p:sp>
        <p:nvSpPr>
          <p:cNvPr id="12" name="object 12"/>
          <p:cNvSpPr/>
          <p:nvPr/>
        </p:nvSpPr>
        <p:spPr>
          <a:xfrm>
            <a:off x="5647955" y="5260869"/>
            <a:ext cx="594359" cy="886967"/>
          </a:xfrm>
          <a:prstGeom prst="rect">
            <a:avLst/>
          </a:prstGeom>
          <a:blipFill>
            <a:blip r:embed="rId8" cstate="print"/>
            <a:stretch>
              <a:fillRect/>
            </a:stretch>
          </a:blipFill>
        </p:spPr>
        <p:txBody>
          <a:bodyPr wrap="square" lIns="0" tIns="0" rIns="0" bIns="0" rtlCol="0"/>
          <a:lstStyle/>
          <a:p>
            <a:pPr fontAlgn="auto">
              <a:spcBef>
                <a:spcPts val="0"/>
              </a:spcBef>
              <a:spcAft>
                <a:spcPts val="0"/>
              </a:spcAft>
            </a:pPr>
            <a:endParaRPr sz="1800">
              <a:solidFill>
                <a:prstClr val="black"/>
              </a:solidFill>
              <a:latin typeface="Franklin Gothic Book"/>
            </a:endParaRPr>
          </a:p>
        </p:txBody>
      </p:sp>
      <p:sp>
        <p:nvSpPr>
          <p:cNvPr id="13" name="object 13"/>
          <p:cNvSpPr/>
          <p:nvPr/>
        </p:nvSpPr>
        <p:spPr>
          <a:xfrm>
            <a:off x="6545591" y="4927113"/>
            <a:ext cx="594359" cy="1220723"/>
          </a:xfrm>
          <a:prstGeom prst="rect">
            <a:avLst/>
          </a:prstGeom>
          <a:blipFill>
            <a:blip r:embed="rId11" cstate="print"/>
            <a:stretch>
              <a:fillRect/>
            </a:stretch>
          </a:blipFill>
        </p:spPr>
        <p:txBody>
          <a:bodyPr wrap="square" lIns="0" tIns="0" rIns="0" bIns="0" rtlCol="0"/>
          <a:lstStyle/>
          <a:p>
            <a:pPr fontAlgn="auto">
              <a:spcBef>
                <a:spcPts val="0"/>
              </a:spcBef>
              <a:spcAft>
                <a:spcPts val="0"/>
              </a:spcAft>
            </a:pPr>
            <a:endParaRPr sz="1800">
              <a:solidFill>
                <a:prstClr val="black"/>
              </a:solidFill>
              <a:latin typeface="Franklin Gothic Book"/>
            </a:endParaRPr>
          </a:p>
        </p:txBody>
      </p:sp>
      <p:sp>
        <p:nvSpPr>
          <p:cNvPr id="14" name="object 14"/>
          <p:cNvSpPr/>
          <p:nvPr/>
        </p:nvSpPr>
        <p:spPr>
          <a:xfrm>
            <a:off x="7437130" y="4165112"/>
            <a:ext cx="605027" cy="1982723"/>
          </a:xfrm>
          <a:prstGeom prst="rect">
            <a:avLst/>
          </a:prstGeom>
          <a:blipFill>
            <a:blip r:embed="rId12" cstate="print"/>
            <a:stretch>
              <a:fillRect/>
            </a:stretch>
          </a:blipFill>
        </p:spPr>
        <p:txBody>
          <a:bodyPr wrap="square" lIns="0" tIns="0" rIns="0" bIns="0" rtlCol="0"/>
          <a:lstStyle/>
          <a:p>
            <a:pPr fontAlgn="auto">
              <a:spcBef>
                <a:spcPts val="0"/>
              </a:spcBef>
              <a:spcAft>
                <a:spcPts val="0"/>
              </a:spcAft>
            </a:pPr>
            <a:endParaRPr sz="1800">
              <a:solidFill>
                <a:prstClr val="black"/>
              </a:solidFill>
              <a:latin typeface="Franklin Gothic Book"/>
            </a:endParaRPr>
          </a:p>
        </p:txBody>
      </p:sp>
      <p:sp>
        <p:nvSpPr>
          <p:cNvPr id="15" name="object 15"/>
          <p:cNvSpPr/>
          <p:nvPr/>
        </p:nvSpPr>
        <p:spPr>
          <a:xfrm>
            <a:off x="6070103" y="2539005"/>
            <a:ext cx="1184147" cy="888491"/>
          </a:xfrm>
          <a:prstGeom prst="rect">
            <a:avLst/>
          </a:prstGeom>
          <a:blipFill>
            <a:blip r:embed="rId6" cstate="print"/>
            <a:stretch>
              <a:fillRect/>
            </a:stretch>
          </a:blipFill>
        </p:spPr>
        <p:txBody>
          <a:bodyPr wrap="square" lIns="0" tIns="0" rIns="0" bIns="0" rtlCol="0"/>
          <a:lstStyle/>
          <a:p>
            <a:pPr fontAlgn="auto">
              <a:spcBef>
                <a:spcPts val="0"/>
              </a:spcBef>
              <a:spcAft>
                <a:spcPts val="0"/>
              </a:spcAft>
            </a:pPr>
            <a:endParaRPr sz="1800">
              <a:solidFill>
                <a:prstClr val="black"/>
              </a:solidFill>
              <a:latin typeface="Franklin Gothic Book"/>
            </a:endParaRPr>
          </a:p>
        </p:txBody>
      </p:sp>
      <p:sp>
        <p:nvSpPr>
          <p:cNvPr id="16" name="object 16"/>
          <p:cNvSpPr/>
          <p:nvPr/>
        </p:nvSpPr>
        <p:spPr>
          <a:xfrm>
            <a:off x="5186182" y="2827042"/>
            <a:ext cx="594359" cy="600455"/>
          </a:xfrm>
          <a:prstGeom prst="rect">
            <a:avLst/>
          </a:prstGeom>
          <a:blipFill>
            <a:blip r:embed="rId5" cstate="print"/>
            <a:stretch>
              <a:fillRect/>
            </a:stretch>
          </a:blipFill>
        </p:spPr>
        <p:txBody>
          <a:bodyPr wrap="square" lIns="0" tIns="0" rIns="0" bIns="0" rtlCol="0"/>
          <a:lstStyle/>
          <a:p>
            <a:pPr fontAlgn="auto">
              <a:spcBef>
                <a:spcPts val="0"/>
              </a:spcBef>
              <a:spcAft>
                <a:spcPts val="0"/>
              </a:spcAft>
            </a:pPr>
            <a:endParaRPr sz="1800">
              <a:solidFill>
                <a:prstClr val="black"/>
              </a:solidFill>
              <a:latin typeface="Franklin Gothic Book"/>
            </a:endParaRPr>
          </a:p>
        </p:txBody>
      </p:sp>
      <p:sp>
        <p:nvSpPr>
          <p:cNvPr id="17" name="object 17"/>
          <p:cNvSpPr/>
          <p:nvPr/>
        </p:nvSpPr>
        <p:spPr>
          <a:xfrm>
            <a:off x="7447799" y="3131842"/>
            <a:ext cx="594359" cy="295655"/>
          </a:xfrm>
          <a:prstGeom prst="rect">
            <a:avLst/>
          </a:prstGeom>
          <a:blipFill>
            <a:blip r:embed="rId3" cstate="print"/>
            <a:stretch>
              <a:fillRect/>
            </a:stretch>
          </a:blipFill>
        </p:spPr>
        <p:txBody>
          <a:bodyPr wrap="square" lIns="0" tIns="0" rIns="0" bIns="0" rtlCol="0"/>
          <a:lstStyle/>
          <a:p>
            <a:pPr fontAlgn="auto">
              <a:spcBef>
                <a:spcPts val="0"/>
              </a:spcBef>
              <a:spcAft>
                <a:spcPts val="0"/>
              </a:spcAft>
            </a:pPr>
            <a:endParaRPr sz="1800">
              <a:solidFill>
                <a:prstClr val="black"/>
              </a:solidFill>
              <a:latin typeface="Franklin Gothic Book"/>
            </a:endParaRPr>
          </a:p>
        </p:txBody>
      </p:sp>
      <p:sp>
        <p:nvSpPr>
          <p:cNvPr id="18" name="object 18"/>
          <p:cNvSpPr/>
          <p:nvPr/>
        </p:nvSpPr>
        <p:spPr>
          <a:xfrm>
            <a:off x="710956" y="1445510"/>
            <a:ext cx="7680959" cy="2176780"/>
          </a:xfrm>
          <a:custGeom>
            <a:avLst/>
            <a:gdLst/>
            <a:ahLst/>
            <a:cxnLst/>
            <a:rect l="l" t="t" r="r" b="b"/>
            <a:pathLst>
              <a:path w="7680959" h="2176779">
                <a:moveTo>
                  <a:pt x="0" y="362724"/>
                </a:moveTo>
                <a:lnTo>
                  <a:pt x="4747" y="303888"/>
                </a:lnTo>
                <a:lnTo>
                  <a:pt x="18491" y="248074"/>
                </a:lnTo>
                <a:lnTo>
                  <a:pt x="40486" y="196030"/>
                </a:lnTo>
                <a:lnTo>
                  <a:pt x="69984" y="148503"/>
                </a:lnTo>
                <a:lnTo>
                  <a:pt x="106238" y="106238"/>
                </a:lnTo>
                <a:lnTo>
                  <a:pt x="148503" y="69984"/>
                </a:lnTo>
                <a:lnTo>
                  <a:pt x="196030" y="40486"/>
                </a:lnTo>
                <a:lnTo>
                  <a:pt x="248074" y="18491"/>
                </a:lnTo>
                <a:lnTo>
                  <a:pt x="303888" y="4747"/>
                </a:lnTo>
                <a:lnTo>
                  <a:pt x="362724" y="0"/>
                </a:lnTo>
                <a:lnTo>
                  <a:pt x="7318235" y="0"/>
                </a:lnTo>
                <a:lnTo>
                  <a:pt x="7377071" y="4747"/>
                </a:lnTo>
                <a:lnTo>
                  <a:pt x="7432885" y="18491"/>
                </a:lnTo>
                <a:lnTo>
                  <a:pt x="7484929" y="40486"/>
                </a:lnTo>
                <a:lnTo>
                  <a:pt x="7532456" y="69984"/>
                </a:lnTo>
                <a:lnTo>
                  <a:pt x="7574721" y="106238"/>
                </a:lnTo>
                <a:lnTo>
                  <a:pt x="7610975" y="148503"/>
                </a:lnTo>
                <a:lnTo>
                  <a:pt x="7640473" y="196030"/>
                </a:lnTo>
                <a:lnTo>
                  <a:pt x="7662468" y="248074"/>
                </a:lnTo>
                <a:lnTo>
                  <a:pt x="7676212" y="303888"/>
                </a:lnTo>
                <a:lnTo>
                  <a:pt x="7680959" y="362724"/>
                </a:lnTo>
                <a:lnTo>
                  <a:pt x="7680959" y="1813559"/>
                </a:lnTo>
                <a:lnTo>
                  <a:pt x="7676212" y="1872392"/>
                </a:lnTo>
                <a:lnTo>
                  <a:pt x="7662468" y="1928203"/>
                </a:lnTo>
                <a:lnTo>
                  <a:pt x="7640473" y="1980245"/>
                </a:lnTo>
                <a:lnTo>
                  <a:pt x="7610975" y="2027771"/>
                </a:lnTo>
                <a:lnTo>
                  <a:pt x="7574721" y="2070034"/>
                </a:lnTo>
                <a:lnTo>
                  <a:pt x="7532456" y="2106288"/>
                </a:lnTo>
                <a:lnTo>
                  <a:pt x="7484929" y="2135786"/>
                </a:lnTo>
                <a:lnTo>
                  <a:pt x="7432885" y="2157780"/>
                </a:lnTo>
                <a:lnTo>
                  <a:pt x="7377071" y="2171524"/>
                </a:lnTo>
                <a:lnTo>
                  <a:pt x="7318235" y="2176272"/>
                </a:lnTo>
                <a:lnTo>
                  <a:pt x="362724" y="2176272"/>
                </a:lnTo>
                <a:lnTo>
                  <a:pt x="303888" y="2171524"/>
                </a:lnTo>
                <a:lnTo>
                  <a:pt x="248074" y="2157780"/>
                </a:lnTo>
                <a:lnTo>
                  <a:pt x="196030" y="2135786"/>
                </a:lnTo>
                <a:lnTo>
                  <a:pt x="148503" y="2106288"/>
                </a:lnTo>
                <a:lnTo>
                  <a:pt x="106238" y="2070034"/>
                </a:lnTo>
                <a:lnTo>
                  <a:pt x="69984" y="2027771"/>
                </a:lnTo>
                <a:lnTo>
                  <a:pt x="40486" y="1980245"/>
                </a:lnTo>
                <a:lnTo>
                  <a:pt x="18491" y="1928203"/>
                </a:lnTo>
                <a:lnTo>
                  <a:pt x="4747" y="1872392"/>
                </a:lnTo>
                <a:lnTo>
                  <a:pt x="0" y="1813559"/>
                </a:lnTo>
                <a:lnTo>
                  <a:pt x="0" y="362724"/>
                </a:lnTo>
                <a:close/>
              </a:path>
            </a:pathLst>
          </a:custGeom>
          <a:ln w="25908">
            <a:solidFill>
              <a:srgbClr val="C0C0C0"/>
            </a:solidFill>
          </a:ln>
        </p:spPr>
        <p:txBody>
          <a:bodyPr wrap="square" lIns="0" tIns="0" rIns="0" bIns="0" rtlCol="0"/>
          <a:lstStyle/>
          <a:p>
            <a:pPr fontAlgn="auto">
              <a:spcBef>
                <a:spcPts val="0"/>
              </a:spcBef>
              <a:spcAft>
                <a:spcPts val="0"/>
              </a:spcAft>
            </a:pPr>
            <a:endParaRPr sz="1800">
              <a:solidFill>
                <a:prstClr val="black"/>
              </a:solidFill>
              <a:latin typeface="Franklin Gothic Book"/>
            </a:endParaRPr>
          </a:p>
        </p:txBody>
      </p:sp>
      <p:sp>
        <p:nvSpPr>
          <p:cNvPr id="19" name="object 19"/>
          <p:cNvSpPr/>
          <p:nvPr/>
        </p:nvSpPr>
        <p:spPr>
          <a:xfrm>
            <a:off x="732292" y="4165871"/>
            <a:ext cx="7680959" cy="2190115"/>
          </a:xfrm>
          <a:custGeom>
            <a:avLst/>
            <a:gdLst/>
            <a:ahLst/>
            <a:cxnLst/>
            <a:rect l="l" t="t" r="r" b="b"/>
            <a:pathLst>
              <a:path w="7680959" h="2190115">
                <a:moveTo>
                  <a:pt x="0" y="365010"/>
                </a:moveTo>
                <a:lnTo>
                  <a:pt x="4777" y="305804"/>
                </a:lnTo>
                <a:lnTo>
                  <a:pt x="18608" y="249640"/>
                </a:lnTo>
                <a:lnTo>
                  <a:pt x="40742" y="197268"/>
                </a:lnTo>
                <a:lnTo>
                  <a:pt x="70426" y="149441"/>
                </a:lnTo>
                <a:lnTo>
                  <a:pt x="106910" y="106910"/>
                </a:lnTo>
                <a:lnTo>
                  <a:pt x="149441" y="70426"/>
                </a:lnTo>
                <a:lnTo>
                  <a:pt x="197268" y="40742"/>
                </a:lnTo>
                <a:lnTo>
                  <a:pt x="249640" y="18608"/>
                </a:lnTo>
                <a:lnTo>
                  <a:pt x="305804" y="4777"/>
                </a:lnTo>
                <a:lnTo>
                  <a:pt x="365010" y="0"/>
                </a:lnTo>
                <a:lnTo>
                  <a:pt x="7315949" y="0"/>
                </a:lnTo>
                <a:lnTo>
                  <a:pt x="7375155" y="4777"/>
                </a:lnTo>
                <a:lnTo>
                  <a:pt x="7431319" y="18608"/>
                </a:lnTo>
                <a:lnTo>
                  <a:pt x="7483691" y="40742"/>
                </a:lnTo>
                <a:lnTo>
                  <a:pt x="7531518" y="70426"/>
                </a:lnTo>
                <a:lnTo>
                  <a:pt x="7574049" y="106910"/>
                </a:lnTo>
                <a:lnTo>
                  <a:pt x="7610533" y="149441"/>
                </a:lnTo>
                <a:lnTo>
                  <a:pt x="7640217" y="197268"/>
                </a:lnTo>
                <a:lnTo>
                  <a:pt x="7662351" y="249640"/>
                </a:lnTo>
                <a:lnTo>
                  <a:pt x="7676182" y="305804"/>
                </a:lnTo>
                <a:lnTo>
                  <a:pt x="7680959" y="365010"/>
                </a:lnTo>
                <a:lnTo>
                  <a:pt x="7680959" y="1824990"/>
                </a:lnTo>
                <a:lnTo>
                  <a:pt x="7676182" y="1884195"/>
                </a:lnTo>
                <a:lnTo>
                  <a:pt x="7662351" y="1940359"/>
                </a:lnTo>
                <a:lnTo>
                  <a:pt x="7640217" y="1992729"/>
                </a:lnTo>
                <a:lnTo>
                  <a:pt x="7610533" y="2040554"/>
                </a:lnTo>
                <a:lnTo>
                  <a:pt x="7574049" y="2083084"/>
                </a:lnTo>
                <a:lnTo>
                  <a:pt x="7531518" y="2119565"/>
                </a:lnTo>
                <a:lnTo>
                  <a:pt x="7483691" y="2149248"/>
                </a:lnTo>
                <a:lnTo>
                  <a:pt x="7431319" y="2171380"/>
                </a:lnTo>
                <a:lnTo>
                  <a:pt x="7375155" y="2185210"/>
                </a:lnTo>
                <a:lnTo>
                  <a:pt x="7315949" y="2189988"/>
                </a:lnTo>
                <a:lnTo>
                  <a:pt x="365010" y="2189988"/>
                </a:lnTo>
                <a:lnTo>
                  <a:pt x="305804" y="2185210"/>
                </a:lnTo>
                <a:lnTo>
                  <a:pt x="249640" y="2171380"/>
                </a:lnTo>
                <a:lnTo>
                  <a:pt x="197268" y="2149248"/>
                </a:lnTo>
                <a:lnTo>
                  <a:pt x="149441" y="2119565"/>
                </a:lnTo>
                <a:lnTo>
                  <a:pt x="106910" y="2083084"/>
                </a:lnTo>
                <a:lnTo>
                  <a:pt x="70426" y="2040554"/>
                </a:lnTo>
                <a:lnTo>
                  <a:pt x="40742" y="1992729"/>
                </a:lnTo>
                <a:lnTo>
                  <a:pt x="18608" y="1940359"/>
                </a:lnTo>
                <a:lnTo>
                  <a:pt x="4777" y="1884195"/>
                </a:lnTo>
                <a:lnTo>
                  <a:pt x="0" y="1824990"/>
                </a:lnTo>
                <a:lnTo>
                  <a:pt x="0" y="365010"/>
                </a:lnTo>
                <a:close/>
              </a:path>
            </a:pathLst>
          </a:custGeom>
          <a:ln w="25908">
            <a:solidFill>
              <a:srgbClr val="445583"/>
            </a:solidFill>
          </a:ln>
        </p:spPr>
        <p:txBody>
          <a:bodyPr wrap="square" lIns="0" tIns="0" rIns="0" bIns="0" rtlCol="0"/>
          <a:lstStyle/>
          <a:p>
            <a:pPr fontAlgn="auto">
              <a:spcBef>
                <a:spcPts val="0"/>
              </a:spcBef>
              <a:spcAft>
                <a:spcPts val="0"/>
              </a:spcAft>
            </a:pPr>
            <a:endParaRPr sz="1800">
              <a:solidFill>
                <a:prstClr val="black"/>
              </a:solidFill>
              <a:latin typeface="Franklin Gothic Book"/>
            </a:endParaRPr>
          </a:p>
        </p:txBody>
      </p:sp>
      <p:sp>
        <p:nvSpPr>
          <p:cNvPr id="20" name="object 20"/>
          <p:cNvSpPr txBox="1"/>
          <p:nvPr/>
        </p:nvSpPr>
        <p:spPr>
          <a:xfrm>
            <a:off x="3398844" y="1645168"/>
            <a:ext cx="2304415" cy="492443"/>
          </a:xfrm>
          <a:prstGeom prst="rect">
            <a:avLst/>
          </a:prstGeom>
        </p:spPr>
        <p:txBody>
          <a:bodyPr vert="horz" wrap="square" lIns="0" tIns="0" rIns="0" bIns="0" rtlCol="0">
            <a:spAutoFit/>
          </a:bodyPr>
          <a:lstStyle/>
          <a:p>
            <a:pPr marL="12700" fontAlgn="auto">
              <a:spcBef>
                <a:spcPts val="0"/>
              </a:spcBef>
              <a:spcAft>
                <a:spcPts val="0"/>
              </a:spcAft>
            </a:pPr>
            <a:r>
              <a:rPr sz="3200" spc="-5" dirty="0">
                <a:solidFill>
                  <a:srgbClr val="C0C0C0"/>
                </a:solidFill>
                <a:latin typeface="Arial"/>
                <a:cs typeface="Arial"/>
              </a:rPr>
              <a:t>S</a:t>
            </a:r>
            <a:r>
              <a:rPr sz="3200" spc="-10" dirty="0">
                <a:solidFill>
                  <a:srgbClr val="C0C0C0"/>
                </a:solidFill>
                <a:latin typeface="Arial"/>
                <a:cs typeface="Arial"/>
              </a:rPr>
              <a:t>ea</a:t>
            </a:r>
            <a:r>
              <a:rPr sz="3200" spc="5" dirty="0">
                <a:solidFill>
                  <a:srgbClr val="C0C0C0"/>
                </a:solidFill>
                <a:latin typeface="Arial"/>
                <a:cs typeface="Arial"/>
              </a:rPr>
              <a:t>s</a:t>
            </a:r>
            <a:r>
              <a:rPr sz="3200" spc="-10" dirty="0">
                <a:solidFill>
                  <a:srgbClr val="C0C0C0"/>
                </a:solidFill>
                <a:latin typeface="Arial"/>
                <a:cs typeface="Arial"/>
              </a:rPr>
              <a:t>on</a:t>
            </a:r>
            <a:r>
              <a:rPr sz="3200" dirty="0">
                <a:solidFill>
                  <a:srgbClr val="C0C0C0"/>
                </a:solidFill>
                <a:latin typeface="Arial"/>
                <a:cs typeface="Arial"/>
              </a:rPr>
              <a:t>-</a:t>
            </a:r>
            <a:r>
              <a:rPr sz="3200" spc="-5" dirty="0">
                <a:solidFill>
                  <a:srgbClr val="C0C0C0"/>
                </a:solidFill>
                <a:latin typeface="Arial"/>
                <a:cs typeface="Arial"/>
              </a:rPr>
              <a:t>l</a:t>
            </a:r>
            <a:r>
              <a:rPr sz="3200" spc="-10" dirty="0">
                <a:solidFill>
                  <a:srgbClr val="C0C0C0"/>
                </a:solidFill>
                <a:latin typeface="Arial"/>
                <a:cs typeface="Arial"/>
              </a:rPr>
              <a:t>ong</a:t>
            </a:r>
            <a:endParaRPr sz="3200">
              <a:solidFill>
                <a:prstClr val="black"/>
              </a:solidFill>
              <a:latin typeface="Arial"/>
              <a:cs typeface="Arial"/>
            </a:endParaRPr>
          </a:p>
        </p:txBody>
      </p:sp>
      <p:sp>
        <p:nvSpPr>
          <p:cNvPr id="21" name="object 21"/>
          <p:cNvSpPr txBox="1"/>
          <p:nvPr/>
        </p:nvSpPr>
        <p:spPr>
          <a:xfrm>
            <a:off x="2398964" y="3844931"/>
            <a:ext cx="4228465" cy="1000274"/>
          </a:xfrm>
          <a:prstGeom prst="rect">
            <a:avLst/>
          </a:prstGeom>
        </p:spPr>
        <p:txBody>
          <a:bodyPr vert="horz" wrap="square" lIns="0" tIns="0" rIns="0" bIns="0" rtlCol="0">
            <a:spAutoFit/>
          </a:bodyPr>
          <a:lstStyle/>
          <a:p>
            <a:pPr algn="ctr" fontAlgn="auto">
              <a:spcBef>
                <a:spcPts val="0"/>
              </a:spcBef>
              <a:spcAft>
                <a:spcPts val="0"/>
              </a:spcAft>
              <a:tabLst>
                <a:tab pos="1282700" algn="l"/>
                <a:tab pos="2540000" algn="l"/>
                <a:tab pos="3797300" algn="l"/>
              </a:tabLst>
            </a:pPr>
            <a:r>
              <a:rPr sz="1800" spc="-5" dirty="0">
                <a:solidFill>
                  <a:prstClr val="black"/>
                </a:solidFill>
                <a:latin typeface="Arial"/>
                <a:cs typeface="Arial"/>
              </a:rPr>
              <a:t>A</a:t>
            </a:r>
            <a:r>
              <a:rPr sz="1800" spc="-10" dirty="0">
                <a:solidFill>
                  <a:prstClr val="black"/>
                </a:solidFill>
                <a:latin typeface="Arial"/>
                <a:cs typeface="Arial"/>
              </a:rPr>
              <a:t>p</a:t>
            </a:r>
            <a:r>
              <a:rPr sz="1800" dirty="0">
                <a:solidFill>
                  <a:prstClr val="black"/>
                </a:solidFill>
                <a:latin typeface="Arial"/>
                <a:cs typeface="Arial"/>
              </a:rPr>
              <a:t>r</a:t>
            </a:r>
            <a:r>
              <a:rPr sz="1800" spc="-5" dirty="0">
                <a:solidFill>
                  <a:prstClr val="black"/>
                </a:solidFill>
                <a:latin typeface="Arial"/>
                <a:cs typeface="Arial"/>
              </a:rPr>
              <a:t>i</a:t>
            </a:r>
            <a:r>
              <a:rPr sz="1800" dirty="0">
                <a:solidFill>
                  <a:prstClr val="black"/>
                </a:solidFill>
                <a:latin typeface="Arial"/>
                <a:cs typeface="Arial"/>
              </a:rPr>
              <a:t>l	M</a:t>
            </a:r>
            <a:r>
              <a:rPr sz="1800" spc="-10" dirty="0">
                <a:solidFill>
                  <a:prstClr val="black"/>
                </a:solidFill>
                <a:latin typeface="Arial"/>
                <a:cs typeface="Arial"/>
              </a:rPr>
              <a:t>a</a:t>
            </a:r>
            <a:r>
              <a:rPr sz="1800" dirty="0">
                <a:solidFill>
                  <a:prstClr val="black"/>
                </a:solidFill>
                <a:latin typeface="Arial"/>
                <a:cs typeface="Arial"/>
              </a:rPr>
              <a:t>y	J</a:t>
            </a:r>
            <a:r>
              <a:rPr sz="1800" spc="-10" dirty="0">
                <a:solidFill>
                  <a:prstClr val="black"/>
                </a:solidFill>
                <a:latin typeface="Arial"/>
                <a:cs typeface="Arial"/>
              </a:rPr>
              <a:t>un</a:t>
            </a:r>
            <a:r>
              <a:rPr sz="1800" dirty="0">
                <a:solidFill>
                  <a:prstClr val="black"/>
                </a:solidFill>
                <a:latin typeface="Arial"/>
                <a:cs typeface="Arial"/>
              </a:rPr>
              <a:t>e	J</a:t>
            </a:r>
            <a:r>
              <a:rPr sz="1800" spc="-10" dirty="0">
                <a:solidFill>
                  <a:prstClr val="black"/>
                </a:solidFill>
                <a:latin typeface="Arial"/>
                <a:cs typeface="Arial"/>
              </a:rPr>
              <a:t>u</a:t>
            </a:r>
            <a:r>
              <a:rPr sz="1800" spc="-5" dirty="0">
                <a:solidFill>
                  <a:prstClr val="black"/>
                </a:solidFill>
                <a:latin typeface="Arial"/>
                <a:cs typeface="Arial"/>
              </a:rPr>
              <a:t>l</a:t>
            </a:r>
            <a:r>
              <a:rPr sz="1800" dirty="0">
                <a:solidFill>
                  <a:prstClr val="black"/>
                </a:solidFill>
                <a:latin typeface="Arial"/>
                <a:cs typeface="Arial"/>
              </a:rPr>
              <a:t>y</a:t>
            </a:r>
            <a:endParaRPr sz="1800">
              <a:solidFill>
                <a:prstClr val="black"/>
              </a:solidFill>
              <a:latin typeface="Arial"/>
              <a:cs typeface="Arial"/>
            </a:endParaRPr>
          </a:p>
          <a:p>
            <a:pPr fontAlgn="auto">
              <a:spcBef>
                <a:spcPts val="1"/>
              </a:spcBef>
              <a:spcAft>
                <a:spcPts val="0"/>
              </a:spcAft>
            </a:pPr>
            <a:endParaRPr sz="1500">
              <a:solidFill>
                <a:prstClr val="black"/>
              </a:solidFill>
              <a:latin typeface="Times New Roman"/>
              <a:cs typeface="Times New Roman"/>
            </a:endParaRPr>
          </a:p>
          <a:p>
            <a:pPr marL="95250" algn="ctr" fontAlgn="auto">
              <a:spcBef>
                <a:spcPts val="0"/>
              </a:spcBef>
              <a:spcAft>
                <a:spcPts val="0"/>
              </a:spcAft>
            </a:pPr>
            <a:r>
              <a:rPr sz="3200" spc="-5" dirty="0">
                <a:solidFill>
                  <a:prstClr val="black"/>
                </a:solidFill>
                <a:latin typeface="Arial"/>
                <a:cs typeface="Arial"/>
              </a:rPr>
              <a:t>P</a:t>
            </a:r>
            <a:r>
              <a:rPr sz="3200" dirty="0">
                <a:solidFill>
                  <a:prstClr val="black"/>
                </a:solidFill>
                <a:latin typeface="Arial"/>
                <a:cs typeface="Arial"/>
              </a:rPr>
              <a:t>r</a:t>
            </a:r>
            <a:r>
              <a:rPr sz="3200" spc="-10" dirty="0">
                <a:solidFill>
                  <a:prstClr val="black"/>
                </a:solidFill>
                <a:latin typeface="Arial"/>
                <a:cs typeface="Arial"/>
              </a:rPr>
              <a:t>e</a:t>
            </a:r>
            <a:r>
              <a:rPr sz="3200" spc="5" dirty="0">
                <a:solidFill>
                  <a:prstClr val="black"/>
                </a:solidFill>
                <a:latin typeface="Arial"/>
                <a:cs typeface="Arial"/>
              </a:rPr>
              <a:t>sc</a:t>
            </a:r>
            <a:r>
              <a:rPr sz="3200" dirty="0">
                <a:solidFill>
                  <a:prstClr val="black"/>
                </a:solidFill>
                <a:latin typeface="Arial"/>
                <a:cs typeface="Arial"/>
              </a:rPr>
              <a:t>r</a:t>
            </a:r>
            <a:r>
              <a:rPr sz="3200" spc="-5" dirty="0">
                <a:solidFill>
                  <a:prstClr val="black"/>
                </a:solidFill>
                <a:latin typeface="Arial"/>
                <a:cs typeface="Arial"/>
              </a:rPr>
              <a:t>i</a:t>
            </a:r>
            <a:r>
              <a:rPr sz="3200" spc="-10" dirty="0">
                <a:solidFill>
                  <a:prstClr val="black"/>
                </a:solidFill>
                <a:latin typeface="Arial"/>
                <a:cs typeface="Arial"/>
              </a:rPr>
              <a:t>be</a:t>
            </a:r>
            <a:r>
              <a:rPr sz="3200" dirty="0">
                <a:solidFill>
                  <a:prstClr val="black"/>
                </a:solidFill>
                <a:latin typeface="Arial"/>
                <a:cs typeface="Arial"/>
              </a:rPr>
              <a:t>d</a:t>
            </a:r>
            <a:r>
              <a:rPr sz="3200" spc="-35" dirty="0">
                <a:solidFill>
                  <a:prstClr val="black"/>
                </a:solidFill>
                <a:latin typeface="Arial"/>
                <a:cs typeface="Arial"/>
              </a:rPr>
              <a:t> </a:t>
            </a:r>
            <a:r>
              <a:rPr sz="3200" dirty="0">
                <a:solidFill>
                  <a:prstClr val="black"/>
                </a:solidFill>
                <a:latin typeface="Arial"/>
                <a:cs typeface="Arial"/>
              </a:rPr>
              <a:t>R</a:t>
            </a:r>
            <a:r>
              <a:rPr sz="3200" spc="-10" dirty="0">
                <a:solidFill>
                  <a:prstClr val="black"/>
                </a:solidFill>
                <a:latin typeface="Arial"/>
                <a:cs typeface="Arial"/>
              </a:rPr>
              <a:t>o</a:t>
            </a:r>
            <a:r>
              <a:rPr sz="3200" spc="-5" dirty="0">
                <a:solidFill>
                  <a:prstClr val="black"/>
                </a:solidFill>
                <a:latin typeface="Arial"/>
                <a:cs typeface="Arial"/>
              </a:rPr>
              <a:t>t</a:t>
            </a:r>
            <a:r>
              <a:rPr sz="3200" spc="-10" dirty="0">
                <a:solidFill>
                  <a:prstClr val="black"/>
                </a:solidFill>
                <a:latin typeface="Arial"/>
                <a:cs typeface="Arial"/>
              </a:rPr>
              <a:t>a</a:t>
            </a:r>
            <a:r>
              <a:rPr sz="3200" spc="-5" dirty="0">
                <a:solidFill>
                  <a:prstClr val="black"/>
                </a:solidFill>
                <a:latin typeface="Arial"/>
                <a:cs typeface="Arial"/>
              </a:rPr>
              <a:t>ti</a:t>
            </a:r>
            <a:r>
              <a:rPr sz="3200" spc="-10" dirty="0">
                <a:solidFill>
                  <a:prstClr val="black"/>
                </a:solidFill>
                <a:latin typeface="Arial"/>
                <a:cs typeface="Arial"/>
              </a:rPr>
              <a:t>onal</a:t>
            </a:r>
            <a:endParaRPr sz="3200">
              <a:solidFill>
                <a:prstClr val="black"/>
              </a:solidFill>
              <a:latin typeface="Arial"/>
              <a:cs typeface="Arial"/>
            </a:endParaRPr>
          </a:p>
        </p:txBody>
      </p:sp>
      <p:sp>
        <p:nvSpPr>
          <p:cNvPr id="22" name="object 22"/>
          <p:cNvSpPr txBox="1"/>
          <p:nvPr/>
        </p:nvSpPr>
        <p:spPr>
          <a:xfrm>
            <a:off x="951321" y="3844935"/>
            <a:ext cx="660400" cy="276999"/>
          </a:xfrm>
          <a:prstGeom prst="rect">
            <a:avLst/>
          </a:prstGeom>
        </p:spPr>
        <p:txBody>
          <a:bodyPr vert="horz" wrap="square" lIns="0" tIns="0" rIns="0" bIns="0" rtlCol="0">
            <a:spAutoFit/>
          </a:bodyPr>
          <a:lstStyle/>
          <a:p>
            <a:pPr marL="12700" fontAlgn="auto">
              <a:spcBef>
                <a:spcPts val="0"/>
              </a:spcBef>
              <a:spcAft>
                <a:spcPts val="0"/>
              </a:spcAft>
            </a:pPr>
            <a:r>
              <a:rPr sz="1800" dirty="0">
                <a:solidFill>
                  <a:prstClr val="black"/>
                </a:solidFill>
                <a:latin typeface="Arial"/>
                <a:cs typeface="Arial"/>
              </a:rPr>
              <a:t>M</a:t>
            </a:r>
            <a:r>
              <a:rPr sz="1800" spc="-10" dirty="0">
                <a:solidFill>
                  <a:prstClr val="black"/>
                </a:solidFill>
                <a:latin typeface="Arial"/>
                <a:cs typeface="Arial"/>
              </a:rPr>
              <a:t>a</a:t>
            </a:r>
            <a:r>
              <a:rPr sz="1800" dirty="0">
                <a:solidFill>
                  <a:prstClr val="black"/>
                </a:solidFill>
                <a:latin typeface="Arial"/>
                <a:cs typeface="Arial"/>
              </a:rPr>
              <a:t>rch</a:t>
            </a:r>
            <a:endParaRPr sz="1800">
              <a:solidFill>
                <a:prstClr val="black"/>
              </a:solidFill>
              <a:latin typeface="Arial"/>
              <a:cs typeface="Arial"/>
            </a:endParaRPr>
          </a:p>
        </p:txBody>
      </p:sp>
      <p:sp>
        <p:nvSpPr>
          <p:cNvPr id="23" name="object 23"/>
          <p:cNvSpPr txBox="1"/>
          <p:nvPr/>
        </p:nvSpPr>
        <p:spPr>
          <a:xfrm>
            <a:off x="7415490" y="3844935"/>
            <a:ext cx="735330" cy="276999"/>
          </a:xfrm>
          <a:prstGeom prst="rect">
            <a:avLst/>
          </a:prstGeom>
        </p:spPr>
        <p:txBody>
          <a:bodyPr vert="horz" wrap="square" lIns="0" tIns="0" rIns="0" bIns="0" rtlCol="0">
            <a:spAutoFit/>
          </a:bodyPr>
          <a:lstStyle/>
          <a:p>
            <a:pPr marL="12700" fontAlgn="auto">
              <a:spcBef>
                <a:spcPts val="0"/>
              </a:spcBef>
              <a:spcAft>
                <a:spcPts val="0"/>
              </a:spcAft>
            </a:pPr>
            <a:r>
              <a:rPr sz="1800" spc="-5" dirty="0">
                <a:solidFill>
                  <a:prstClr val="black"/>
                </a:solidFill>
                <a:latin typeface="Arial"/>
                <a:cs typeface="Arial"/>
              </a:rPr>
              <a:t>A</a:t>
            </a:r>
            <a:r>
              <a:rPr sz="1800" spc="-10" dirty="0">
                <a:solidFill>
                  <a:prstClr val="black"/>
                </a:solidFill>
                <a:latin typeface="Arial"/>
                <a:cs typeface="Arial"/>
              </a:rPr>
              <a:t>ugu</a:t>
            </a:r>
            <a:r>
              <a:rPr sz="1800" dirty="0">
                <a:solidFill>
                  <a:prstClr val="black"/>
                </a:solidFill>
                <a:latin typeface="Arial"/>
                <a:cs typeface="Arial"/>
              </a:rPr>
              <a:t>st</a:t>
            </a:r>
            <a:endParaRPr sz="1800">
              <a:solidFill>
                <a:prstClr val="black"/>
              </a:solidFill>
              <a:latin typeface="Arial"/>
              <a:cs typeface="Arial"/>
            </a:endParaRPr>
          </a:p>
        </p:txBody>
      </p:sp>
      <p:sp>
        <p:nvSpPr>
          <p:cNvPr id="24" name="object 24"/>
          <p:cNvSpPr/>
          <p:nvPr/>
        </p:nvSpPr>
        <p:spPr>
          <a:xfrm>
            <a:off x="1633728" y="3866388"/>
            <a:ext cx="728980" cy="245745"/>
          </a:xfrm>
          <a:custGeom>
            <a:avLst/>
            <a:gdLst/>
            <a:ahLst/>
            <a:cxnLst/>
            <a:rect l="l" t="t" r="r" b="b"/>
            <a:pathLst>
              <a:path w="728980" h="245745">
                <a:moveTo>
                  <a:pt x="605790" y="0"/>
                </a:moveTo>
                <a:lnTo>
                  <a:pt x="605790" y="61341"/>
                </a:lnTo>
                <a:lnTo>
                  <a:pt x="0" y="61341"/>
                </a:lnTo>
                <a:lnTo>
                  <a:pt x="0" y="184023"/>
                </a:lnTo>
                <a:lnTo>
                  <a:pt x="605790" y="184023"/>
                </a:lnTo>
                <a:lnTo>
                  <a:pt x="605790" y="245364"/>
                </a:lnTo>
                <a:lnTo>
                  <a:pt x="728472" y="122682"/>
                </a:lnTo>
                <a:lnTo>
                  <a:pt x="605790" y="0"/>
                </a:lnTo>
                <a:close/>
              </a:path>
            </a:pathLst>
          </a:custGeom>
          <a:solidFill>
            <a:srgbClr val="753E3E"/>
          </a:solidFill>
        </p:spPr>
        <p:txBody>
          <a:bodyPr wrap="square" lIns="0" tIns="0" rIns="0" bIns="0" rtlCol="0"/>
          <a:lstStyle/>
          <a:p>
            <a:pPr fontAlgn="auto">
              <a:spcBef>
                <a:spcPts val="0"/>
              </a:spcBef>
              <a:spcAft>
                <a:spcPts val="0"/>
              </a:spcAft>
            </a:pPr>
            <a:endParaRPr sz="1800">
              <a:solidFill>
                <a:prstClr val="black"/>
              </a:solidFill>
              <a:latin typeface="Franklin Gothic Book"/>
            </a:endParaRPr>
          </a:p>
        </p:txBody>
      </p:sp>
      <p:sp>
        <p:nvSpPr>
          <p:cNvPr id="25" name="object 25"/>
          <p:cNvSpPr/>
          <p:nvPr/>
        </p:nvSpPr>
        <p:spPr>
          <a:xfrm>
            <a:off x="2884933" y="3866388"/>
            <a:ext cx="730250" cy="245745"/>
          </a:xfrm>
          <a:custGeom>
            <a:avLst/>
            <a:gdLst/>
            <a:ahLst/>
            <a:cxnLst/>
            <a:rect l="l" t="t" r="r" b="b"/>
            <a:pathLst>
              <a:path w="730250" h="245745">
                <a:moveTo>
                  <a:pt x="607314" y="0"/>
                </a:moveTo>
                <a:lnTo>
                  <a:pt x="607314" y="61341"/>
                </a:lnTo>
                <a:lnTo>
                  <a:pt x="0" y="61341"/>
                </a:lnTo>
                <a:lnTo>
                  <a:pt x="0" y="184023"/>
                </a:lnTo>
                <a:lnTo>
                  <a:pt x="607314" y="184023"/>
                </a:lnTo>
                <a:lnTo>
                  <a:pt x="607314" y="245364"/>
                </a:lnTo>
                <a:lnTo>
                  <a:pt x="729996" y="122682"/>
                </a:lnTo>
                <a:lnTo>
                  <a:pt x="607314" y="0"/>
                </a:lnTo>
                <a:close/>
              </a:path>
            </a:pathLst>
          </a:custGeom>
          <a:solidFill>
            <a:srgbClr val="753E3E"/>
          </a:solidFill>
        </p:spPr>
        <p:txBody>
          <a:bodyPr wrap="square" lIns="0" tIns="0" rIns="0" bIns="0" rtlCol="0"/>
          <a:lstStyle/>
          <a:p>
            <a:pPr fontAlgn="auto">
              <a:spcBef>
                <a:spcPts val="0"/>
              </a:spcBef>
              <a:spcAft>
                <a:spcPts val="0"/>
              </a:spcAft>
            </a:pPr>
            <a:endParaRPr sz="1800">
              <a:solidFill>
                <a:prstClr val="black"/>
              </a:solidFill>
              <a:latin typeface="Franklin Gothic Book"/>
            </a:endParaRPr>
          </a:p>
        </p:txBody>
      </p:sp>
      <p:sp>
        <p:nvSpPr>
          <p:cNvPr id="26" name="object 26"/>
          <p:cNvSpPr/>
          <p:nvPr/>
        </p:nvSpPr>
        <p:spPr>
          <a:xfrm>
            <a:off x="4168141" y="3866388"/>
            <a:ext cx="730250" cy="245745"/>
          </a:xfrm>
          <a:custGeom>
            <a:avLst/>
            <a:gdLst/>
            <a:ahLst/>
            <a:cxnLst/>
            <a:rect l="l" t="t" r="r" b="b"/>
            <a:pathLst>
              <a:path w="730250" h="245745">
                <a:moveTo>
                  <a:pt x="607314" y="0"/>
                </a:moveTo>
                <a:lnTo>
                  <a:pt x="607314" y="61341"/>
                </a:lnTo>
                <a:lnTo>
                  <a:pt x="0" y="61341"/>
                </a:lnTo>
                <a:lnTo>
                  <a:pt x="0" y="184023"/>
                </a:lnTo>
                <a:lnTo>
                  <a:pt x="607314" y="184023"/>
                </a:lnTo>
                <a:lnTo>
                  <a:pt x="607314" y="245364"/>
                </a:lnTo>
                <a:lnTo>
                  <a:pt x="729996" y="122682"/>
                </a:lnTo>
                <a:lnTo>
                  <a:pt x="607314" y="0"/>
                </a:lnTo>
                <a:close/>
              </a:path>
            </a:pathLst>
          </a:custGeom>
          <a:solidFill>
            <a:srgbClr val="753E3E"/>
          </a:solidFill>
        </p:spPr>
        <p:txBody>
          <a:bodyPr wrap="square" lIns="0" tIns="0" rIns="0" bIns="0" rtlCol="0"/>
          <a:lstStyle/>
          <a:p>
            <a:pPr fontAlgn="auto">
              <a:spcBef>
                <a:spcPts val="0"/>
              </a:spcBef>
              <a:spcAft>
                <a:spcPts val="0"/>
              </a:spcAft>
            </a:pPr>
            <a:endParaRPr sz="1800">
              <a:solidFill>
                <a:prstClr val="black"/>
              </a:solidFill>
              <a:latin typeface="Franklin Gothic Book"/>
            </a:endParaRPr>
          </a:p>
        </p:txBody>
      </p:sp>
      <p:sp>
        <p:nvSpPr>
          <p:cNvPr id="27" name="object 27"/>
          <p:cNvSpPr/>
          <p:nvPr/>
        </p:nvSpPr>
        <p:spPr>
          <a:xfrm>
            <a:off x="5465065" y="3866388"/>
            <a:ext cx="730250" cy="245745"/>
          </a:xfrm>
          <a:custGeom>
            <a:avLst/>
            <a:gdLst/>
            <a:ahLst/>
            <a:cxnLst/>
            <a:rect l="l" t="t" r="r" b="b"/>
            <a:pathLst>
              <a:path w="730250" h="245745">
                <a:moveTo>
                  <a:pt x="607314" y="0"/>
                </a:moveTo>
                <a:lnTo>
                  <a:pt x="607314" y="61341"/>
                </a:lnTo>
                <a:lnTo>
                  <a:pt x="0" y="61341"/>
                </a:lnTo>
                <a:lnTo>
                  <a:pt x="0" y="184023"/>
                </a:lnTo>
                <a:lnTo>
                  <a:pt x="607314" y="184023"/>
                </a:lnTo>
                <a:lnTo>
                  <a:pt x="607314" y="245364"/>
                </a:lnTo>
                <a:lnTo>
                  <a:pt x="729996" y="122682"/>
                </a:lnTo>
                <a:lnTo>
                  <a:pt x="607314" y="0"/>
                </a:lnTo>
                <a:close/>
              </a:path>
            </a:pathLst>
          </a:custGeom>
          <a:solidFill>
            <a:srgbClr val="753E3E"/>
          </a:solidFill>
        </p:spPr>
        <p:txBody>
          <a:bodyPr wrap="square" lIns="0" tIns="0" rIns="0" bIns="0" rtlCol="0"/>
          <a:lstStyle/>
          <a:p>
            <a:pPr fontAlgn="auto">
              <a:spcBef>
                <a:spcPts val="0"/>
              </a:spcBef>
              <a:spcAft>
                <a:spcPts val="0"/>
              </a:spcAft>
            </a:pPr>
            <a:endParaRPr sz="1800">
              <a:solidFill>
                <a:prstClr val="black"/>
              </a:solidFill>
              <a:latin typeface="Franklin Gothic Book"/>
            </a:endParaRPr>
          </a:p>
        </p:txBody>
      </p:sp>
      <p:sp>
        <p:nvSpPr>
          <p:cNvPr id="28" name="object 28"/>
          <p:cNvSpPr/>
          <p:nvPr/>
        </p:nvSpPr>
        <p:spPr>
          <a:xfrm>
            <a:off x="6661405" y="3866388"/>
            <a:ext cx="730250" cy="245745"/>
          </a:xfrm>
          <a:custGeom>
            <a:avLst/>
            <a:gdLst/>
            <a:ahLst/>
            <a:cxnLst/>
            <a:rect l="l" t="t" r="r" b="b"/>
            <a:pathLst>
              <a:path w="730250" h="245745">
                <a:moveTo>
                  <a:pt x="607314" y="0"/>
                </a:moveTo>
                <a:lnTo>
                  <a:pt x="607314" y="61341"/>
                </a:lnTo>
                <a:lnTo>
                  <a:pt x="0" y="61341"/>
                </a:lnTo>
                <a:lnTo>
                  <a:pt x="0" y="184023"/>
                </a:lnTo>
                <a:lnTo>
                  <a:pt x="607314" y="184023"/>
                </a:lnTo>
                <a:lnTo>
                  <a:pt x="607314" y="245364"/>
                </a:lnTo>
                <a:lnTo>
                  <a:pt x="729996" y="122682"/>
                </a:lnTo>
                <a:lnTo>
                  <a:pt x="607314" y="0"/>
                </a:lnTo>
                <a:close/>
              </a:path>
            </a:pathLst>
          </a:custGeom>
          <a:solidFill>
            <a:srgbClr val="753E3E"/>
          </a:solidFill>
        </p:spPr>
        <p:txBody>
          <a:bodyPr wrap="square" lIns="0" tIns="0" rIns="0" bIns="0" rtlCol="0"/>
          <a:lstStyle/>
          <a:p>
            <a:pPr fontAlgn="auto">
              <a:spcBef>
                <a:spcPts val="0"/>
              </a:spcBef>
              <a:spcAft>
                <a:spcPts val="0"/>
              </a:spcAft>
            </a:pPr>
            <a:endParaRPr sz="1800">
              <a:solidFill>
                <a:prstClr val="black"/>
              </a:solidFill>
              <a:latin typeface="Franklin Gothic Book"/>
            </a:endParaRPr>
          </a:p>
        </p:txBody>
      </p:sp>
    </p:spTree>
    <p:extLst>
      <p:ext uri="{BB962C8B-B14F-4D97-AF65-F5344CB8AC3E}">
        <p14:creationId xmlns:p14="http://schemas.microsoft.com/office/powerpoint/2010/main" val="1209322076"/>
      </p:ext>
    </p:extLst>
  </p:cSld>
  <p:clrMapOvr>
    <a:masterClrMapping/>
  </p:clrMapOvr>
  <p:transition spd="med">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pPr algn="l"/>
            <a:r>
              <a:rPr lang="en-US" sz="4400" dirty="0">
                <a:latin typeface="Arial" pitchFamily="34" charset="0"/>
                <a:cs typeface="Arial" pitchFamily="34" charset="0"/>
              </a:rPr>
              <a:t>Study Design</a:t>
            </a:r>
          </a:p>
        </p:txBody>
      </p:sp>
      <p:pic>
        <p:nvPicPr>
          <p:cNvPr id="4" name="Picture 2" descr="C:\Users\seth\Desktop\rich_county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762000"/>
            <a:ext cx="4419600" cy="5727536"/>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Users\seth\Desktop\utah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8" y="2353664"/>
            <a:ext cx="2748977" cy="3557499"/>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p:cNvCxnSpPr/>
          <p:nvPr/>
        </p:nvCxnSpPr>
        <p:spPr>
          <a:xfrm flipV="1">
            <a:off x="1730034" y="894270"/>
            <a:ext cx="2342705" cy="1613010"/>
          </a:xfrm>
          <a:prstGeom prst="line">
            <a:avLst/>
          </a:prstGeom>
          <a:ln w="19050">
            <a:prstDash val="lgDash"/>
          </a:ln>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1730032" y="3121760"/>
            <a:ext cx="2227490" cy="3072400"/>
          </a:xfrm>
          <a:prstGeom prst="line">
            <a:avLst/>
          </a:prstGeom>
          <a:ln w="19050">
            <a:solidFill>
              <a:schemeClr val="tx1"/>
            </a:solidFill>
            <a:prstDash val="lg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3765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pPr algn="l"/>
            <a:r>
              <a:rPr lang="en-US" sz="4400" dirty="0">
                <a:latin typeface="Arial" pitchFamily="34" charset="0"/>
                <a:cs typeface="Arial" pitchFamily="34" charset="0"/>
              </a:rPr>
              <a:t>Study Design</a:t>
            </a:r>
          </a:p>
        </p:txBody>
      </p:sp>
      <p:pic>
        <p:nvPicPr>
          <p:cNvPr id="4" name="Picture 2" descr="C:\Users\seth\Desktop\rich_county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762000"/>
            <a:ext cx="4419600" cy="57275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5189" y="1460236"/>
            <a:ext cx="3520555" cy="1554272"/>
          </a:xfrm>
          <a:prstGeom prst="rect">
            <a:avLst/>
          </a:prstGeom>
          <a:noFill/>
        </p:spPr>
        <p:txBody>
          <a:bodyPr wrap="square" rtlCol="0">
            <a:spAutoFit/>
          </a:bodyPr>
          <a:lstStyle/>
          <a:p>
            <a:pPr fontAlgn="auto">
              <a:spcBef>
                <a:spcPts val="0"/>
              </a:spcBef>
              <a:spcAft>
                <a:spcPts val="0"/>
              </a:spcAft>
            </a:pPr>
            <a:r>
              <a:rPr lang="en-US" sz="3200" b="1" dirty="0">
                <a:solidFill>
                  <a:prstClr val="black"/>
                </a:solidFill>
                <a:latin typeface="Arial" pitchFamily="34" charset="0"/>
                <a:cs typeface="Arial" pitchFamily="34" charset="0"/>
              </a:rPr>
              <a:t>Three Creeks</a:t>
            </a:r>
          </a:p>
          <a:p>
            <a:pPr marL="285750" indent="-285750" fontAlgn="auto">
              <a:spcBef>
                <a:spcPts val="0"/>
              </a:spcBef>
              <a:spcAft>
                <a:spcPts val="0"/>
              </a:spcAft>
              <a:buFont typeface="Arial" pitchFamily="34" charset="0"/>
              <a:buChar char="•"/>
            </a:pPr>
            <a:r>
              <a:rPr lang="en-US" sz="2100" dirty="0" smtClean="0">
                <a:solidFill>
                  <a:prstClr val="black"/>
                </a:solidFill>
                <a:latin typeface="Arial" pitchFamily="34" charset="0"/>
                <a:cs typeface="Arial" pitchFamily="34" charset="0"/>
              </a:rPr>
              <a:t>10 </a:t>
            </a:r>
            <a:r>
              <a:rPr lang="en-US" sz="2100" dirty="0">
                <a:solidFill>
                  <a:prstClr val="black"/>
                </a:solidFill>
                <a:latin typeface="Arial" pitchFamily="34" charset="0"/>
                <a:cs typeface="Arial" pitchFamily="34" charset="0"/>
              </a:rPr>
              <a:t>BLM/USFS allotments</a:t>
            </a:r>
          </a:p>
          <a:p>
            <a:pPr marL="285750" indent="-285750" fontAlgn="auto">
              <a:spcBef>
                <a:spcPts val="0"/>
              </a:spcBef>
              <a:spcAft>
                <a:spcPts val="0"/>
              </a:spcAft>
              <a:buFont typeface="Arial" pitchFamily="34" charset="0"/>
              <a:buChar char="•"/>
            </a:pPr>
            <a:r>
              <a:rPr lang="en-US" sz="2100" dirty="0" smtClean="0">
                <a:solidFill>
                  <a:prstClr val="black"/>
                </a:solidFill>
                <a:latin typeface="Arial" pitchFamily="34" charset="0"/>
                <a:cs typeface="Arial" pitchFamily="34" charset="0"/>
              </a:rPr>
              <a:t>146,000 </a:t>
            </a:r>
            <a:r>
              <a:rPr lang="en-US" sz="2100" dirty="0">
                <a:solidFill>
                  <a:prstClr val="black"/>
                </a:solidFill>
                <a:latin typeface="Arial" pitchFamily="34" charset="0"/>
                <a:cs typeface="Arial" pitchFamily="34" charset="0"/>
              </a:rPr>
              <a:t>acres</a:t>
            </a:r>
          </a:p>
          <a:p>
            <a:pPr marL="285750" indent="-285750" fontAlgn="auto">
              <a:spcBef>
                <a:spcPts val="0"/>
              </a:spcBef>
              <a:spcAft>
                <a:spcPts val="0"/>
              </a:spcAft>
              <a:buFont typeface="Arial" pitchFamily="34" charset="0"/>
              <a:buChar char="•"/>
            </a:pPr>
            <a:r>
              <a:rPr lang="en-US" sz="2100" dirty="0" smtClean="0">
                <a:solidFill>
                  <a:prstClr val="black"/>
                </a:solidFill>
                <a:latin typeface="Arial" pitchFamily="34" charset="0"/>
                <a:cs typeface="Arial" pitchFamily="34" charset="0"/>
              </a:rPr>
              <a:t>season-long </a:t>
            </a:r>
            <a:r>
              <a:rPr lang="en-US" sz="2100" dirty="0">
                <a:solidFill>
                  <a:prstClr val="black"/>
                </a:solidFill>
                <a:latin typeface="Arial" pitchFamily="34" charset="0"/>
                <a:cs typeface="Arial" pitchFamily="34" charset="0"/>
              </a:rPr>
              <a:t>grazing</a:t>
            </a:r>
          </a:p>
        </p:txBody>
      </p:sp>
      <p:sp>
        <p:nvSpPr>
          <p:cNvPr id="5" name="TextBox 4"/>
          <p:cNvSpPr txBox="1"/>
          <p:nvPr/>
        </p:nvSpPr>
        <p:spPr>
          <a:xfrm>
            <a:off x="5562600" y="3094910"/>
            <a:ext cx="1676400" cy="261610"/>
          </a:xfrm>
          <a:prstGeom prst="rect">
            <a:avLst/>
          </a:prstGeom>
          <a:noFill/>
        </p:spPr>
        <p:txBody>
          <a:bodyPr wrap="square" rtlCol="0">
            <a:spAutoFit/>
          </a:bodyPr>
          <a:lstStyle/>
          <a:p>
            <a:pPr fontAlgn="auto">
              <a:spcBef>
                <a:spcPts val="0"/>
              </a:spcBef>
              <a:spcAft>
                <a:spcPts val="0"/>
              </a:spcAft>
            </a:pPr>
            <a:r>
              <a:rPr lang="en-US" sz="1100" b="1" dirty="0" smtClean="0">
                <a:solidFill>
                  <a:prstClr val="black"/>
                </a:solidFill>
                <a:latin typeface="Arial" pitchFamily="34" charset="0"/>
                <a:cs typeface="Arial" pitchFamily="34" charset="0"/>
              </a:rPr>
              <a:t>Three Creeks</a:t>
            </a:r>
            <a:endParaRPr lang="en-US" sz="1100" b="1" dirty="0">
              <a:solidFill>
                <a:prstClr val="black"/>
              </a:solidFill>
              <a:latin typeface="Arial" pitchFamily="34" charset="0"/>
              <a:cs typeface="Arial" pitchFamily="34" charset="0"/>
            </a:endParaRPr>
          </a:p>
        </p:txBody>
      </p:sp>
      <p:sp>
        <p:nvSpPr>
          <p:cNvPr id="6" name="TextBox 5"/>
          <p:cNvSpPr txBox="1"/>
          <p:nvPr/>
        </p:nvSpPr>
        <p:spPr>
          <a:xfrm>
            <a:off x="294211" y="3774645"/>
            <a:ext cx="3352801" cy="2600712"/>
          </a:xfrm>
          <a:prstGeom prst="rect">
            <a:avLst/>
          </a:prstGeom>
          <a:noFill/>
        </p:spPr>
        <p:txBody>
          <a:bodyPr wrap="square" rtlCol="0">
            <a:spAutoFit/>
          </a:bodyPr>
          <a:lstStyle/>
          <a:p>
            <a:pPr fontAlgn="auto">
              <a:spcBef>
                <a:spcPts val="0"/>
              </a:spcBef>
              <a:spcAft>
                <a:spcPts val="0"/>
              </a:spcAft>
            </a:pPr>
            <a:r>
              <a:rPr lang="en-US" sz="3200" b="1" dirty="0">
                <a:solidFill>
                  <a:prstClr val="white">
                    <a:lumMod val="75000"/>
                  </a:prstClr>
                </a:solidFill>
                <a:latin typeface="Arial" pitchFamily="34" charset="0"/>
                <a:cs typeface="Arial" pitchFamily="34" charset="0"/>
              </a:rPr>
              <a:t>Deseret Land &amp; Livestock</a:t>
            </a:r>
          </a:p>
          <a:p>
            <a:pPr marL="285750" indent="-285750" fontAlgn="auto">
              <a:spcBef>
                <a:spcPts val="0"/>
              </a:spcBef>
              <a:spcAft>
                <a:spcPts val="0"/>
              </a:spcAft>
              <a:buFont typeface="Arial" pitchFamily="34" charset="0"/>
              <a:buChar char="•"/>
            </a:pPr>
            <a:r>
              <a:rPr lang="en-US" sz="2100" dirty="0" smtClean="0">
                <a:solidFill>
                  <a:prstClr val="white">
                    <a:lumMod val="75000"/>
                  </a:prstClr>
                </a:solidFill>
                <a:latin typeface="Arial" pitchFamily="34" charset="0"/>
                <a:cs typeface="Arial" pitchFamily="34" charset="0"/>
              </a:rPr>
              <a:t>private</a:t>
            </a:r>
          </a:p>
          <a:p>
            <a:pPr marL="285750" indent="-285750" fontAlgn="auto">
              <a:spcBef>
                <a:spcPts val="0"/>
              </a:spcBef>
              <a:spcAft>
                <a:spcPts val="0"/>
              </a:spcAft>
              <a:buFont typeface="Arial" pitchFamily="34" charset="0"/>
              <a:buChar char="•"/>
            </a:pPr>
            <a:r>
              <a:rPr lang="en-US" sz="2100" dirty="0">
                <a:solidFill>
                  <a:prstClr val="white">
                    <a:lumMod val="75000"/>
                  </a:prstClr>
                </a:solidFill>
                <a:latin typeface="Arial" pitchFamily="34" charset="0"/>
                <a:cs typeface="Arial" pitchFamily="34" charset="0"/>
              </a:rPr>
              <a:t>200,000 </a:t>
            </a:r>
            <a:r>
              <a:rPr lang="en-US" sz="2100" dirty="0" smtClean="0">
                <a:solidFill>
                  <a:prstClr val="white">
                    <a:lumMod val="75000"/>
                  </a:prstClr>
                </a:solidFill>
                <a:latin typeface="Arial" pitchFamily="34" charset="0"/>
                <a:cs typeface="Arial" pitchFamily="34" charset="0"/>
              </a:rPr>
              <a:t>acres</a:t>
            </a:r>
            <a:endParaRPr lang="en-US" sz="2100" dirty="0">
              <a:solidFill>
                <a:prstClr val="white">
                  <a:lumMod val="75000"/>
                </a:prstClr>
              </a:solidFill>
              <a:latin typeface="Arial" pitchFamily="34" charset="0"/>
              <a:cs typeface="Arial" pitchFamily="34" charset="0"/>
            </a:endParaRPr>
          </a:p>
          <a:p>
            <a:pPr marL="285750" indent="-285750" fontAlgn="auto">
              <a:spcBef>
                <a:spcPts val="0"/>
              </a:spcBef>
              <a:spcAft>
                <a:spcPts val="0"/>
              </a:spcAft>
              <a:buFont typeface="Arial" pitchFamily="34" charset="0"/>
              <a:buChar char="•"/>
            </a:pPr>
            <a:r>
              <a:rPr lang="en-US" sz="2100" dirty="0">
                <a:solidFill>
                  <a:prstClr val="white">
                    <a:lumMod val="75000"/>
                  </a:prstClr>
                </a:solidFill>
                <a:latin typeface="Arial" pitchFamily="34" charset="0"/>
                <a:cs typeface="Arial" pitchFamily="34" charset="0"/>
              </a:rPr>
              <a:t>rotational grazing</a:t>
            </a:r>
          </a:p>
          <a:p>
            <a:pPr fontAlgn="auto">
              <a:spcBef>
                <a:spcPts val="0"/>
              </a:spcBef>
              <a:spcAft>
                <a:spcPts val="0"/>
              </a:spcAft>
            </a:pPr>
            <a:endParaRPr lang="en-US" sz="1800" dirty="0">
              <a:solidFill>
                <a:prstClr val="black"/>
              </a:solidFill>
              <a:latin typeface="Palatino Linotype"/>
            </a:endParaRPr>
          </a:p>
          <a:p>
            <a:pPr fontAlgn="auto">
              <a:spcBef>
                <a:spcPts val="0"/>
              </a:spcBef>
              <a:spcAft>
                <a:spcPts val="0"/>
              </a:spcAft>
            </a:pPr>
            <a:endParaRPr lang="en-US" sz="1800" dirty="0">
              <a:solidFill>
                <a:prstClr val="black"/>
              </a:solidFill>
              <a:latin typeface="Palatino Linotype"/>
            </a:endParaRPr>
          </a:p>
        </p:txBody>
      </p:sp>
      <p:sp>
        <p:nvSpPr>
          <p:cNvPr id="7" name="TextBox 6"/>
          <p:cNvSpPr txBox="1"/>
          <p:nvPr/>
        </p:nvSpPr>
        <p:spPr>
          <a:xfrm>
            <a:off x="6043104" y="4685324"/>
            <a:ext cx="1295400" cy="261610"/>
          </a:xfrm>
          <a:prstGeom prst="rect">
            <a:avLst/>
          </a:prstGeom>
          <a:noFill/>
        </p:spPr>
        <p:txBody>
          <a:bodyPr wrap="square" rtlCol="0">
            <a:spAutoFit/>
          </a:bodyPr>
          <a:lstStyle/>
          <a:p>
            <a:pPr fontAlgn="auto">
              <a:spcBef>
                <a:spcPts val="0"/>
              </a:spcBef>
              <a:spcAft>
                <a:spcPts val="0"/>
              </a:spcAft>
            </a:pPr>
            <a:r>
              <a:rPr lang="en-US" sz="1100" b="1" dirty="0" smtClean="0">
                <a:solidFill>
                  <a:prstClr val="black"/>
                </a:solidFill>
                <a:latin typeface="Arial" pitchFamily="34" charset="0"/>
                <a:cs typeface="Arial" pitchFamily="34" charset="0"/>
              </a:rPr>
              <a:t>Deseret L&amp;L</a:t>
            </a:r>
            <a:endParaRPr lang="en-US" sz="1100" b="1" dirty="0">
              <a:solidFill>
                <a:prstClr val="black"/>
              </a:solidFill>
              <a:latin typeface="Arial" pitchFamily="34" charset="0"/>
              <a:cs typeface="Arial" pitchFamily="34" charset="0"/>
            </a:endParaRPr>
          </a:p>
        </p:txBody>
      </p:sp>
      <p:sp>
        <p:nvSpPr>
          <p:cNvPr id="8" name="Oval 7"/>
          <p:cNvSpPr/>
          <p:nvPr/>
        </p:nvSpPr>
        <p:spPr>
          <a:xfrm>
            <a:off x="5029200" y="2173020"/>
            <a:ext cx="2309304" cy="1713195"/>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810742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Title 1"/>
          <p:cNvSpPr>
            <a:spLocks noGrp="1"/>
          </p:cNvSpPr>
          <p:nvPr>
            <p:ph type="title"/>
          </p:nvPr>
        </p:nvSpPr>
        <p:spPr>
          <a:xfrm>
            <a:off x="762000" y="609600"/>
            <a:ext cx="7772400" cy="5105400"/>
          </a:xfrm>
        </p:spPr>
        <p:txBody>
          <a:bodyPr/>
          <a:lstStyle/>
          <a:p>
            <a:r>
              <a:rPr lang="en-US" altLang="en-US" smtClean="0"/>
              <a:t/>
            </a:r>
            <a:br>
              <a:rPr lang="en-US" altLang="en-US" smtClean="0"/>
            </a:br>
            <a:r>
              <a:rPr lang="en-US" altLang="en-US" smtClean="0"/>
              <a:t/>
            </a:r>
            <a:br>
              <a:rPr lang="en-US" altLang="en-US" smtClean="0"/>
            </a:br>
            <a:r>
              <a:rPr lang="en-US" altLang="en-US" sz="4800" smtClean="0">
                <a:latin typeface="Arial" charset="0"/>
                <a:cs typeface="Arial" charset="0"/>
              </a:rPr>
              <a:t>Sage grouse “war” tests limits of partnership in West</a:t>
            </a:r>
          </a:p>
        </p:txBody>
      </p:sp>
      <p:sp>
        <p:nvSpPr>
          <p:cNvPr id="131075" name="AutoShape 4" descr="Image result for art of war images"/>
          <p:cNvSpPr>
            <a:spLocks noChangeAspect="1" noChangeArrowheads="1"/>
          </p:cNvSpPr>
          <p:nvPr/>
        </p:nvSpPr>
        <p:spPr bwMode="auto">
          <a:xfrm>
            <a:off x="168275" y="-1825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p>
        </p:txBody>
      </p:sp>
      <p:pic>
        <p:nvPicPr>
          <p:cNvPr id="131076" name="Picture 5"/>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685800" y="533400"/>
            <a:ext cx="7772400" cy="21463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dissolv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pPr algn="l"/>
            <a:r>
              <a:rPr lang="en-US" sz="4400" dirty="0">
                <a:latin typeface="Arial" pitchFamily="34" charset="0"/>
                <a:cs typeface="Arial" pitchFamily="34" charset="0"/>
              </a:rPr>
              <a:t>Study Design</a:t>
            </a:r>
          </a:p>
        </p:txBody>
      </p:sp>
      <p:pic>
        <p:nvPicPr>
          <p:cNvPr id="4" name="Picture 2" descr="C:\Users\seth\Desktop\rich_county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86200" y="762000"/>
            <a:ext cx="4419600" cy="57275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75189" y="1460236"/>
            <a:ext cx="3520555" cy="1554272"/>
          </a:xfrm>
          <a:prstGeom prst="rect">
            <a:avLst/>
          </a:prstGeom>
          <a:noFill/>
        </p:spPr>
        <p:txBody>
          <a:bodyPr wrap="square" rtlCol="0">
            <a:spAutoFit/>
          </a:bodyPr>
          <a:lstStyle/>
          <a:p>
            <a:pPr fontAlgn="auto">
              <a:spcBef>
                <a:spcPts val="0"/>
              </a:spcBef>
              <a:spcAft>
                <a:spcPts val="0"/>
              </a:spcAft>
            </a:pPr>
            <a:r>
              <a:rPr lang="en-US" sz="3200" b="1" dirty="0">
                <a:solidFill>
                  <a:prstClr val="white">
                    <a:lumMod val="85000"/>
                  </a:prstClr>
                </a:solidFill>
                <a:latin typeface="Arial" pitchFamily="34" charset="0"/>
                <a:cs typeface="Arial" pitchFamily="34" charset="0"/>
              </a:rPr>
              <a:t>Three Creeks</a:t>
            </a:r>
          </a:p>
          <a:p>
            <a:pPr marL="285750" indent="-285750" fontAlgn="auto">
              <a:spcBef>
                <a:spcPts val="0"/>
              </a:spcBef>
              <a:spcAft>
                <a:spcPts val="0"/>
              </a:spcAft>
              <a:buFont typeface="Arial" pitchFamily="34" charset="0"/>
              <a:buChar char="•"/>
            </a:pPr>
            <a:r>
              <a:rPr lang="en-US" sz="2100" dirty="0" smtClean="0">
                <a:solidFill>
                  <a:prstClr val="white">
                    <a:lumMod val="85000"/>
                  </a:prstClr>
                </a:solidFill>
                <a:latin typeface="Arial" pitchFamily="34" charset="0"/>
                <a:cs typeface="Arial" pitchFamily="34" charset="0"/>
              </a:rPr>
              <a:t>10 </a:t>
            </a:r>
            <a:r>
              <a:rPr lang="en-US" sz="2100" dirty="0">
                <a:solidFill>
                  <a:prstClr val="white">
                    <a:lumMod val="85000"/>
                  </a:prstClr>
                </a:solidFill>
                <a:latin typeface="Arial" pitchFamily="34" charset="0"/>
                <a:cs typeface="Arial" pitchFamily="34" charset="0"/>
              </a:rPr>
              <a:t>BLM/USFS allotments</a:t>
            </a:r>
          </a:p>
          <a:p>
            <a:pPr marL="285750" indent="-285750" fontAlgn="auto">
              <a:spcBef>
                <a:spcPts val="0"/>
              </a:spcBef>
              <a:spcAft>
                <a:spcPts val="0"/>
              </a:spcAft>
              <a:buFont typeface="Arial" pitchFamily="34" charset="0"/>
              <a:buChar char="•"/>
            </a:pPr>
            <a:r>
              <a:rPr lang="en-US" sz="2100" dirty="0" smtClean="0">
                <a:solidFill>
                  <a:prstClr val="white">
                    <a:lumMod val="85000"/>
                  </a:prstClr>
                </a:solidFill>
                <a:latin typeface="Arial" pitchFamily="34" charset="0"/>
                <a:cs typeface="Arial" pitchFamily="34" charset="0"/>
              </a:rPr>
              <a:t>146,000 </a:t>
            </a:r>
            <a:r>
              <a:rPr lang="en-US" sz="2100" dirty="0">
                <a:solidFill>
                  <a:prstClr val="white">
                    <a:lumMod val="85000"/>
                  </a:prstClr>
                </a:solidFill>
                <a:latin typeface="Arial" pitchFamily="34" charset="0"/>
                <a:cs typeface="Arial" pitchFamily="34" charset="0"/>
              </a:rPr>
              <a:t>acres</a:t>
            </a:r>
          </a:p>
          <a:p>
            <a:pPr marL="285750" indent="-285750" fontAlgn="auto">
              <a:spcBef>
                <a:spcPts val="0"/>
              </a:spcBef>
              <a:spcAft>
                <a:spcPts val="0"/>
              </a:spcAft>
              <a:buFont typeface="Arial" pitchFamily="34" charset="0"/>
              <a:buChar char="•"/>
            </a:pPr>
            <a:r>
              <a:rPr lang="en-US" sz="2100" dirty="0" smtClean="0">
                <a:solidFill>
                  <a:prstClr val="white">
                    <a:lumMod val="85000"/>
                  </a:prstClr>
                </a:solidFill>
                <a:latin typeface="Arial" pitchFamily="34" charset="0"/>
                <a:cs typeface="Arial" pitchFamily="34" charset="0"/>
              </a:rPr>
              <a:t>season-long </a:t>
            </a:r>
            <a:r>
              <a:rPr lang="en-US" sz="2100" dirty="0">
                <a:solidFill>
                  <a:prstClr val="white">
                    <a:lumMod val="85000"/>
                  </a:prstClr>
                </a:solidFill>
                <a:latin typeface="Arial" pitchFamily="34" charset="0"/>
                <a:cs typeface="Arial" pitchFamily="34" charset="0"/>
              </a:rPr>
              <a:t>grazing</a:t>
            </a:r>
          </a:p>
        </p:txBody>
      </p:sp>
      <p:sp>
        <p:nvSpPr>
          <p:cNvPr id="5" name="TextBox 4"/>
          <p:cNvSpPr txBox="1"/>
          <p:nvPr/>
        </p:nvSpPr>
        <p:spPr>
          <a:xfrm>
            <a:off x="5562600" y="3094910"/>
            <a:ext cx="1676400" cy="261610"/>
          </a:xfrm>
          <a:prstGeom prst="rect">
            <a:avLst/>
          </a:prstGeom>
          <a:noFill/>
        </p:spPr>
        <p:txBody>
          <a:bodyPr wrap="square" rtlCol="0">
            <a:spAutoFit/>
          </a:bodyPr>
          <a:lstStyle/>
          <a:p>
            <a:pPr fontAlgn="auto">
              <a:spcBef>
                <a:spcPts val="0"/>
              </a:spcBef>
              <a:spcAft>
                <a:spcPts val="0"/>
              </a:spcAft>
            </a:pPr>
            <a:r>
              <a:rPr lang="en-US" sz="1100" b="1" dirty="0" smtClean="0">
                <a:solidFill>
                  <a:prstClr val="black"/>
                </a:solidFill>
                <a:latin typeface="Arial" pitchFamily="34" charset="0"/>
                <a:cs typeface="Arial" pitchFamily="34" charset="0"/>
              </a:rPr>
              <a:t>Three Creeks</a:t>
            </a:r>
            <a:endParaRPr lang="en-US" sz="1100" b="1" dirty="0">
              <a:solidFill>
                <a:prstClr val="black"/>
              </a:solidFill>
              <a:latin typeface="Arial" pitchFamily="34" charset="0"/>
              <a:cs typeface="Arial" pitchFamily="34" charset="0"/>
            </a:endParaRPr>
          </a:p>
        </p:txBody>
      </p:sp>
      <p:sp>
        <p:nvSpPr>
          <p:cNvPr id="6" name="TextBox 5"/>
          <p:cNvSpPr txBox="1"/>
          <p:nvPr/>
        </p:nvSpPr>
        <p:spPr>
          <a:xfrm>
            <a:off x="294211" y="3774645"/>
            <a:ext cx="3352801" cy="2600712"/>
          </a:xfrm>
          <a:prstGeom prst="rect">
            <a:avLst/>
          </a:prstGeom>
          <a:noFill/>
        </p:spPr>
        <p:txBody>
          <a:bodyPr wrap="square" rtlCol="0">
            <a:spAutoFit/>
          </a:bodyPr>
          <a:lstStyle/>
          <a:p>
            <a:pPr fontAlgn="auto">
              <a:spcBef>
                <a:spcPts val="0"/>
              </a:spcBef>
              <a:spcAft>
                <a:spcPts val="0"/>
              </a:spcAft>
            </a:pPr>
            <a:r>
              <a:rPr lang="en-US" sz="3200" b="1" dirty="0">
                <a:solidFill>
                  <a:prstClr val="black"/>
                </a:solidFill>
                <a:latin typeface="Arial" pitchFamily="34" charset="0"/>
                <a:cs typeface="Arial" pitchFamily="34" charset="0"/>
              </a:rPr>
              <a:t>Deseret Land &amp; Livestock</a:t>
            </a:r>
          </a:p>
          <a:p>
            <a:pPr marL="285750" indent="-285750" fontAlgn="auto">
              <a:spcBef>
                <a:spcPts val="0"/>
              </a:spcBef>
              <a:spcAft>
                <a:spcPts val="0"/>
              </a:spcAft>
              <a:buFont typeface="Arial" pitchFamily="34" charset="0"/>
              <a:buChar char="•"/>
            </a:pPr>
            <a:r>
              <a:rPr lang="en-US" sz="2100" dirty="0" smtClean="0">
                <a:solidFill>
                  <a:prstClr val="black"/>
                </a:solidFill>
                <a:latin typeface="Arial" pitchFamily="34" charset="0"/>
                <a:cs typeface="Arial" pitchFamily="34" charset="0"/>
              </a:rPr>
              <a:t>private</a:t>
            </a:r>
          </a:p>
          <a:p>
            <a:pPr marL="285750" indent="-285750" fontAlgn="auto">
              <a:spcBef>
                <a:spcPts val="0"/>
              </a:spcBef>
              <a:spcAft>
                <a:spcPts val="0"/>
              </a:spcAft>
              <a:buFont typeface="Arial" pitchFamily="34" charset="0"/>
              <a:buChar char="•"/>
            </a:pPr>
            <a:r>
              <a:rPr lang="en-US" sz="2100" dirty="0">
                <a:solidFill>
                  <a:prstClr val="black"/>
                </a:solidFill>
                <a:latin typeface="Arial" pitchFamily="34" charset="0"/>
                <a:cs typeface="Arial" pitchFamily="34" charset="0"/>
              </a:rPr>
              <a:t>200,000 </a:t>
            </a:r>
            <a:r>
              <a:rPr lang="en-US" sz="2100" dirty="0" smtClean="0">
                <a:solidFill>
                  <a:prstClr val="black"/>
                </a:solidFill>
                <a:latin typeface="Arial" pitchFamily="34" charset="0"/>
                <a:cs typeface="Arial" pitchFamily="34" charset="0"/>
              </a:rPr>
              <a:t>acres</a:t>
            </a:r>
            <a:endParaRPr lang="en-US" sz="2100" dirty="0">
              <a:solidFill>
                <a:prstClr val="black"/>
              </a:solidFill>
              <a:latin typeface="Arial" pitchFamily="34" charset="0"/>
              <a:cs typeface="Arial" pitchFamily="34" charset="0"/>
            </a:endParaRPr>
          </a:p>
          <a:p>
            <a:pPr marL="285750" indent="-285750" fontAlgn="auto">
              <a:spcBef>
                <a:spcPts val="0"/>
              </a:spcBef>
              <a:spcAft>
                <a:spcPts val="0"/>
              </a:spcAft>
              <a:buFont typeface="Arial" pitchFamily="34" charset="0"/>
              <a:buChar char="•"/>
            </a:pPr>
            <a:r>
              <a:rPr lang="en-US" sz="2100" dirty="0">
                <a:solidFill>
                  <a:prstClr val="black"/>
                </a:solidFill>
                <a:latin typeface="Arial" pitchFamily="34" charset="0"/>
                <a:cs typeface="Arial" pitchFamily="34" charset="0"/>
              </a:rPr>
              <a:t>rotational grazing</a:t>
            </a:r>
          </a:p>
          <a:p>
            <a:pPr fontAlgn="auto">
              <a:spcBef>
                <a:spcPts val="0"/>
              </a:spcBef>
              <a:spcAft>
                <a:spcPts val="0"/>
              </a:spcAft>
            </a:pPr>
            <a:endParaRPr lang="en-US" sz="1800" dirty="0">
              <a:solidFill>
                <a:prstClr val="black"/>
              </a:solidFill>
              <a:latin typeface="Palatino Linotype"/>
            </a:endParaRPr>
          </a:p>
          <a:p>
            <a:pPr fontAlgn="auto">
              <a:spcBef>
                <a:spcPts val="0"/>
              </a:spcBef>
              <a:spcAft>
                <a:spcPts val="0"/>
              </a:spcAft>
            </a:pPr>
            <a:endParaRPr lang="en-US" sz="1800" dirty="0">
              <a:solidFill>
                <a:prstClr val="black"/>
              </a:solidFill>
              <a:latin typeface="Palatino Linotype"/>
            </a:endParaRPr>
          </a:p>
        </p:txBody>
      </p:sp>
      <p:sp>
        <p:nvSpPr>
          <p:cNvPr id="7" name="TextBox 6"/>
          <p:cNvSpPr txBox="1"/>
          <p:nvPr/>
        </p:nvSpPr>
        <p:spPr>
          <a:xfrm>
            <a:off x="6043104" y="4685324"/>
            <a:ext cx="1295400" cy="261610"/>
          </a:xfrm>
          <a:prstGeom prst="rect">
            <a:avLst/>
          </a:prstGeom>
          <a:noFill/>
        </p:spPr>
        <p:txBody>
          <a:bodyPr wrap="square" rtlCol="0">
            <a:spAutoFit/>
          </a:bodyPr>
          <a:lstStyle/>
          <a:p>
            <a:pPr fontAlgn="auto">
              <a:spcBef>
                <a:spcPts val="0"/>
              </a:spcBef>
              <a:spcAft>
                <a:spcPts val="0"/>
              </a:spcAft>
            </a:pPr>
            <a:r>
              <a:rPr lang="en-US" sz="1100" b="1" dirty="0" smtClean="0">
                <a:solidFill>
                  <a:prstClr val="black"/>
                </a:solidFill>
                <a:latin typeface="Arial" pitchFamily="34" charset="0"/>
                <a:cs typeface="Arial" pitchFamily="34" charset="0"/>
              </a:rPr>
              <a:t>Deseret L&amp;L</a:t>
            </a:r>
            <a:endParaRPr lang="en-US" sz="1100" b="1" dirty="0">
              <a:solidFill>
                <a:prstClr val="black"/>
              </a:solidFill>
              <a:latin typeface="Arial" pitchFamily="34" charset="0"/>
              <a:cs typeface="Arial" pitchFamily="34" charset="0"/>
            </a:endParaRPr>
          </a:p>
        </p:txBody>
      </p:sp>
      <p:sp>
        <p:nvSpPr>
          <p:cNvPr id="8" name="Oval 7"/>
          <p:cNvSpPr/>
          <p:nvPr/>
        </p:nvSpPr>
        <p:spPr>
          <a:xfrm>
            <a:off x="5340100" y="3774646"/>
            <a:ext cx="2309304" cy="1767276"/>
          </a:xfrm>
          <a:prstGeom prst="ellipse">
            <a:avLst/>
          </a:prstGeom>
          <a:noFill/>
          <a:ln w="5715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Tree>
    <p:extLst>
      <p:ext uri="{BB962C8B-B14F-4D97-AF65-F5344CB8AC3E}">
        <p14:creationId xmlns:p14="http://schemas.microsoft.com/office/powerpoint/2010/main" val="3335504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47452" y="279790"/>
            <a:ext cx="8449100" cy="59911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908" y="1431940"/>
            <a:ext cx="7894654" cy="4742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82848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0647" y="164589"/>
            <a:ext cx="8525909" cy="541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92770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839200"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60099591"/>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sz="4000" dirty="0" smtClean="0">
                <a:latin typeface="Arial" pitchFamily="34" charset="0"/>
                <a:cs typeface="Arial" pitchFamily="34" charset="0"/>
              </a:rPr>
              <a:t>Lek Counts w/ 3-Year Moving Ave.</a:t>
            </a:r>
            <a:endParaRPr lang="en-US" sz="4000" dirty="0">
              <a:latin typeface="Arial" pitchFamily="34" charset="0"/>
              <a:cs typeface="Arial" pitchFamily="34" charset="0"/>
            </a:endParaRPr>
          </a:p>
        </p:txBody>
      </p:sp>
      <p:graphicFrame>
        <p:nvGraphicFramePr>
          <p:cNvPr id="4" name="Chart 3"/>
          <p:cNvGraphicFramePr>
            <a:graphicFrameLocks/>
          </p:cNvGraphicFramePr>
          <p:nvPr>
            <p:extLst>
              <p:ext uri="{D42A27DB-BD31-4B8C-83A1-F6EECF244321}">
                <p14:modId xmlns:p14="http://schemas.microsoft.com/office/powerpoint/2010/main" val="1051601015"/>
              </p:ext>
            </p:extLst>
          </p:nvPr>
        </p:nvGraphicFramePr>
        <p:xfrm>
          <a:off x="227012" y="1393537"/>
          <a:ext cx="8686800" cy="433976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806035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204471" y="2103123"/>
            <a:ext cx="2697479" cy="2758439"/>
          </a:xfrm>
          <a:prstGeom prst="rect">
            <a:avLst/>
          </a:prstGeom>
          <a:blipFill>
            <a:blip r:embed="rId3" cstate="print"/>
            <a:stretch>
              <a:fillRect/>
            </a:stretch>
          </a:blipFill>
        </p:spPr>
        <p:txBody>
          <a:bodyPr wrap="square" lIns="0" tIns="0" rIns="0" bIns="0" rtlCol="0"/>
          <a:lstStyle/>
          <a:p>
            <a:pPr fontAlgn="auto">
              <a:spcBef>
                <a:spcPts val="0"/>
              </a:spcBef>
              <a:spcAft>
                <a:spcPts val="0"/>
              </a:spcAft>
            </a:pPr>
            <a:endParaRPr sz="1800">
              <a:solidFill>
                <a:prstClr val="black"/>
              </a:solidFill>
              <a:latin typeface="Franklin Gothic Book"/>
            </a:endParaRPr>
          </a:p>
        </p:txBody>
      </p:sp>
      <p:sp>
        <p:nvSpPr>
          <p:cNvPr id="5" name="object 5"/>
          <p:cNvSpPr/>
          <p:nvPr/>
        </p:nvSpPr>
        <p:spPr>
          <a:xfrm>
            <a:off x="737627" y="2103120"/>
            <a:ext cx="2994659" cy="2883407"/>
          </a:xfrm>
          <a:prstGeom prst="rect">
            <a:avLst/>
          </a:prstGeom>
          <a:blipFill>
            <a:blip r:embed="rId4" cstate="print"/>
            <a:stretch>
              <a:fillRect/>
            </a:stretch>
          </a:blipFill>
        </p:spPr>
        <p:txBody>
          <a:bodyPr wrap="square" lIns="0" tIns="0" rIns="0" bIns="0" rtlCol="0"/>
          <a:lstStyle/>
          <a:p>
            <a:pPr fontAlgn="auto">
              <a:spcBef>
                <a:spcPts val="0"/>
              </a:spcBef>
              <a:spcAft>
                <a:spcPts val="0"/>
              </a:spcAft>
            </a:pPr>
            <a:endParaRPr sz="1800">
              <a:solidFill>
                <a:prstClr val="black"/>
              </a:solidFill>
              <a:latin typeface="Franklin Gothic Book"/>
            </a:endParaRPr>
          </a:p>
        </p:txBody>
      </p:sp>
      <p:sp>
        <p:nvSpPr>
          <p:cNvPr id="6" name="object 6"/>
          <p:cNvSpPr/>
          <p:nvPr/>
        </p:nvSpPr>
        <p:spPr>
          <a:xfrm>
            <a:off x="4433177" y="3738054"/>
            <a:ext cx="375285" cy="77470"/>
          </a:xfrm>
          <a:custGeom>
            <a:avLst/>
            <a:gdLst/>
            <a:ahLst/>
            <a:cxnLst/>
            <a:rect l="l" t="t" r="r" b="b"/>
            <a:pathLst>
              <a:path w="375285" h="77470">
                <a:moveTo>
                  <a:pt x="375196" y="0"/>
                </a:moveTo>
                <a:lnTo>
                  <a:pt x="0" y="0"/>
                </a:lnTo>
                <a:lnTo>
                  <a:pt x="0" y="77063"/>
                </a:lnTo>
                <a:lnTo>
                  <a:pt x="375196" y="77063"/>
                </a:lnTo>
                <a:lnTo>
                  <a:pt x="375196" y="0"/>
                </a:lnTo>
                <a:close/>
              </a:path>
            </a:pathLst>
          </a:custGeom>
          <a:solidFill>
            <a:srgbClr val="212121"/>
          </a:solidFill>
        </p:spPr>
        <p:txBody>
          <a:bodyPr wrap="square" lIns="0" tIns="0" rIns="0" bIns="0" rtlCol="0"/>
          <a:lstStyle/>
          <a:p>
            <a:pPr fontAlgn="auto">
              <a:spcBef>
                <a:spcPts val="0"/>
              </a:spcBef>
              <a:spcAft>
                <a:spcPts val="0"/>
              </a:spcAft>
            </a:pPr>
            <a:endParaRPr sz="1800">
              <a:solidFill>
                <a:prstClr val="black"/>
              </a:solidFill>
              <a:latin typeface="Franklin Gothic Book"/>
            </a:endParaRPr>
          </a:p>
        </p:txBody>
      </p:sp>
      <p:sp>
        <p:nvSpPr>
          <p:cNvPr id="7" name="object 7"/>
          <p:cNvSpPr/>
          <p:nvPr/>
        </p:nvSpPr>
        <p:spPr>
          <a:xfrm>
            <a:off x="4433177" y="3853650"/>
            <a:ext cx="375285" cy="77470"/>
          </a:xfrm>
          <a:custGeom>
            <a:avLst/>
            <a:gdLst/>
            <a:ahLst/>
            <a:cxnLst/>
            <a:rect l="l" t="t" r="r" b="b"/>
            <a:pathLst>
              <a:path w="375285" h="77470">
                <a:moveTo>
                  <a:pt x="375196" y="0"/>
                </a:moveTo>
                <a:lnTo>
                  <a:pt x="0" y="0"/>
                </a:lnTo>
                <a:lnTo>
                  <a:pt x="0" y="77063"/>
                </a:lnTo>
                <a:lnTo>
                  <a:pt x="375196" y="77063"/>
                </a:lnTo>
                <a:lnTo>
                  <a:pt x="375196" y="0"/>
                </a:lnTo>
                <a:close/>
              </a:path>
            </a:pathLst>
          </a:custGeom>
          <a:solidFill>
            <a:srgbClr val="212121"/>
          </a:solidFill>
        </p:spPr>
        <p:txBody>
          <a:bodyPr wrap="square" lIns="0" tIns="0" rIns="0" bIns="0" rtlCol="0"/>
          <a:lstStyle/>
          <a:p>
            <a:pPr fontAlgn="auto">
              <a:spcBef>
                <a:spcPts val="0"/>
              </a:spcBef>
              <a:spcAft>
                <a:spcPts val="0"/>
              </a:spcAft>
            </a:pPr>
            <a:endParaRPr sz="1800">
              <a:solidFill>
                <a:prstClr val="black"/>
              </a:solidFill>
              <a:latin typeface="Franklin Gothic Book"/>
            </a:endParaRPr>
          </a:p>
        </p:txBody>
      </p:sp>
      <p:sp>
        <p:nvSpPr>
          <p:cNvPr id="8" name="object 8"/>
          <p:cNvSpPr/>
          <p:nvPr/>
        </p:nvSpPr>
        <p:spPr>
          <a:xfrm>
            <a:off x="4433177" y="3738054"/>
            <a:ext cx="375285" cy="77470"/>
          </a:xfrm>
          <a:custGeom>
            <a:avLst/>
            <a:gdLst/>
            <a:ahLst/>
            <a:cxnLst/>
            <a:rect l="l" t="t" r="r" b="b"/>
            <a:pathLst>
              <a:path w="375285" h="77470">
                <a:moveTo>
                  <a:pt x="0" y="0"/>
                </a:moveTo>
                <a:lnTo>
                  <a:pt x="375196" y="0"/>
                </a:lnTo>
                <a:lnTo>
                  <a:pt x="375196" y="77063"/>
                </a:lnTo>
                <a:lnTo>
                  <a:pt x="0" y="77063"/>
                </a:lnTo>
                <a:lnTo>
                  <a:pt x="0" y="0"/>
                </a:lnTo>
                <a:close/>
              </a:path>
            </a:pathLst>
          </a:custGeom>
          <a:ln w="25907">
            <a:solidFill>
              <a:srgbClr val="000000"/>
            </a:solidFill>
          </a:ln>
        </p:spPr>
        <p:txBody>
          <a:bodyPr wrap="square" lIns="0" tIns="0" rIns="0" bIns="0" rtlCol="0"/>
          <a:lstStyle/>
          <a:p>
            <a:pPr fontAlgn="auto">
              <a:spcBef>
                <a:spcPts val="0"/>
              </a:spcBef>
              <a:spcAft>
                <a:spcPts val="0"/>
              </a:spcAft>
            </a:pPr>
            <a:endParaRPr sz="1800">
              <a:solidFill>
                <a:prstClr val="black"/>
              </a:solidFill>
              <a:latin typeface="Franklin Gothic Book"/>
            </a:endParaRPr>
          </a:p>
        </p:txBody>
      </p:sp>
      <p:sp>
        <p:nvSpPr>
          <p:cNvPr id="9" name="object 9"/>
          <p:cNvSpPr/>
          <p:nvPr/>
        </p:nvSpPr>
        <p:spPr>
          <a:xfrm>
            <a:off x="4433177" y="3853650"/>
            <a:ext cx="375285" cy="77470"/>
          </a:xfrm>
          <a:custGeom>
            <a:avLst/>
            <a:gdLst/>
            <a:ahLst/>
            <a:cxnLst/>
            <a:rect l="l" t="t" r="r" b="b"/>
            <a:pathLst>
              <a:path w="375285" h="77470">
                <a:moveTo>
                  <a:pt x="0" y="0"/>
                </a:moveTo>
                <a:lnTo>
                  <a:pt x="375196" y="0"/>
                </a:lnTo>
                <a:lnTo>
                  <a:pt x="375196" y="77063"/>
                </a:lnTo>
                <a:lnTo>
                  <a:pt x="0" y="77063"/>
                </a:lnTo>
                <a:lnTo>
                  <a:pt x="0" y="0"/>
                </a:lnTo>
                <a:close/>
              </a:path>
            </a:pathLst>
          </a:custGeom>
          <a:ln w="25907">
            <a:solidFill>
              <a:srgbClr val="000000"/>
            </a:solidFill>
          </a:ln>
        </p:spPr>
        <p:txBody>
          <a:bodyPr wrap="square" lIns="0" tIns="0" rIns="0" bIns="0" rtlCol="0"/>
          <a:lstStyle/>
          <a:p>
            <a:pPr fontAlgn="auto">
              <a:spcBef>
                <a:spcPts val="0"/>
              </a:spcBef>
              <a:spcAft>
                <a:spcPts val="0"/>
              </a:spcAft>
            </a:pPr>
            <a:endParaRPr sz="1800">
              <a:solidFill>
                <a:prstClr val="black"/>
              </a:solidFill>
              <a:latin typeface="Franklin Gothic Book"/>
            </a:endParaRPr>
          </a:p>
        </p:txBody>
      </p:sp>
      <p:sp>
        <p:nvSpPr>
          <p:cNvPr id="10" name="object 10"/>
          <p:cNvSpPr txBox="1"/>
          <p:nvPr/>
        </p:nvSpPr>
        <p:spPr>
          <a:xfrm>
            <a:off x="764549" y="745687"/>
            <a:ext cx="5927725" cy="3003386"/>
          </a:xfrm>
          <a:prstGeom prst="rect">
            <a:avLst/>
          </a:prstGeom>
        </p:spPr>
        <p:txBody>
          <a:bodyPr vert="horz" wrap="square" lIns="0" tIns="0" rIns="0" bIns="0" rtlCol="0">
            <a:spAutoFit/>
          </a:bodyPr>
          <a:lstStyle/>
          <a:p>
            <a:pPr marL="2671445" fontAlgn="auto">
              <a:spcBef>
                <a:spcPts val="0"/>
              </a:spcBef>
              <a:spcAft>
                <a:spcPts val="0"/>
              </a:spcAft>
            </a:pPr>
            <a:r>
              <a:rPr sz="3600" b="1" dirty="0">
                <a:solidFill>
                  <a:prstClr val="black"/>
                </a:solidFill>
                <a:latin typeface="Arial"/>
                <a:cs typeface="Arial"/>
              </a:rPr>
              <a:t>2012-2015</a:t>
            </a:r>
            <a:endParaRPr sz="3600" dirty="0">
              <a:solidFill>
                <a:prstClr val="black"/>
              </a:solidFill>
              <a:latin typeface="Arial"/>
              <a:cs typeface="Arial"/>
            </a:endParaRPr>
          </a:p>
          <a:p>
            <a:pPr marL="299085" indent="-286385" fontAlgn="auto">
              <a:spcBef>
                <a:spcPts val="610"/>
              </a:spcBef>
              <a:spcAft>
                <a:spcPts val="0"/>
              </a:spcAft>
              <a:buFont typeface="Courier New"/>
              <a:buChar char="o"/>
              <a:tabLst>
                <a:tab pos="299720" algn="l"/>
              </a:tabLst>
            </a:pPr>
            <a:r>
              <a:rPr spc="-5" dirty="0">
                <a:solidFill>
                  <a:prstClr val="black"/>
                </a:solidFill>
                <a:latin typeface="Arial"/>
                <a:cs typeface="Arial"/>
              </a:rPr>
              <a:t>Pai</a:t>
            </a:r>
            <a:r>
              <a:rPr dirty="0">
                <a:solidFill>
                  <a:prstClr val="black"/>
                </a:solidFill>
                <a:latin typeface="Arial"/>
                <a:cs typeface="Arial"/>
              </a:rPr>
              <a:t>r</a:t>
            </a:r>
            <a:r>
              <a:rPr spc="-5" dirty="0">
                <a:solidFill>
                  <a:prstClr val="black"/>
                </a:solidFill>
                <a:latin typeface="Arial"/>
                <a:cs typeface="Arial"/>
              </a:rPr>
              <a:t>e</a:t>
            </a:r>
            <a:r>
              <a:rPr dirty="0">
                <a:solidFill>
                  <a:prstClr val="black"/>
                </a:solidFill>
                <a:latin typeface="Arial"/>
                <a:cs typeface="Arial"/>
              </a:rPr>
              <a:t>d</a:t>
            </a:r>
            <a:r>
              <a:rPr spc="10" dirty="0">
                <a:solidFill>
                  <a:prstClr val="black"/>
                </a:solidFill>
                <a:latin typeface="Arial"/>
                <a:cs typeface="Arial"/>
              </a:rPr>
              <a:t> </a:t>
            </a:r>
            <a:r>
              <a:rPr dirty="0">
                <a:solidFill>
                  <a:prstClr val="black"/>
                </a:solidFill>
                <a:latin typeface="Arial"/>
                <a:cs typeface="Arial"/>
              </a:rPr>
              <a:t>st</a:t>
            </a:r>
            <a:r>
              <a:rPr spc="-5" dirty="0">
                <a:solidFill>
                  <a:prstClr val="black"/>
                </a:solidFill>
                <a:latin typeface="Arial"/>
                <a:cs typeface="Arial"/>
              </a:rPr>
              <a:t>udy</a:t>
            </a:r>
            <a:endParaRPr dirty="0">
              <a:solidFill>
                <a:prstClr val="black"/>
              </a:solidFill>
              <a:latin typeface="Arial"/>
              <a:cs typeface="Arial"/>
            </a:endParaRPr>
          </a:p>
          <a:p>
            <a:pPr marL="698500" lvl="1" indent="-228600" fontAlgn="auto">
              <a:spcBef>
                <a:spcPts val="484"/>
              </a:spcBef>
              <a:spcAft>
                <a:spcPts val="0"/>
              </a:spcAft>
              <a:buFont typeface="Arial"/>
              <a:buChar char="•"/>
              <a:tabLst>
                <a:tab pos="698500" algn="l"/>
              </a:tabLst>
            </a:pPr>
            <a:r>
              <a:rPr sz="2000" dirty="0">
                <a:solidFill>
                  <a:prstClr val="black"/>
                </a:solidFill>
                <a:latin typeface="Arial"/>
                <a:cs typeface="Arial"/>
              </a:rPr>
              <a:t>hab</a:t>
            </a:r>
            <a:r>
              <a:rPr sz="2000" spc="-5" dirty="0">
                <a:solidFill>
                  <a:prstClr val="black"/>
                </a:solidFill>
                <a:latin typeface="Arial"/>
                <a:cs typeface="Arial"/>
              </a:rPr>
              <a:t>i</a:t>
            </a:r>
            <a:r>
              <a:rPr sz="2000" spc="-10" dirty="0">
                <a:solidFill>
                  <a:prstClr val="black"/>
                </a:solidFill>
                <a:latin typeface="Arial"/>
                <a:cs typeface="Arial"/>
              </a:rPr>
              <a:t>t</a:t>
            </a:r>
            <a:r>
              <a:rPr sz="2000" dirty="0">
                <a:solidFill>
                  <a:prstClr val="black"/>
                </a:solidFill>
                <a:latin typeface="Arial"/>
                <a:cs typeface="Arial"/>
              </a:rPr>
              <a:t>at</a:t>
            </a:r>
            <a:r>
              <a:rPr sz="2000" spc="-25" dirty="0">
                <a:solidFill>
                  <a:prstClr val="black"/>
                </a:solidFill>
                <a:latin typeface="Arial"/>
                <a:cs typeface="Arial"/>
              </a:rPr>
              <a:t> </a:t>
            </a:r>
            <a:r>
              <a:rPr sz="2000" dirty="0">
                <a:solidFill>
                  <a:prstClr val="black"/>
                </a:solidFill>
                <a:latin typeface="Arial"/>
                <a:cs typeface="Arial"/>
              </a:rPr>
              <a:t>qua</a:t>
            </a:r>
            <a:r>
              <a:rPr sz="2000" spc="-5" dirty="0">
                <a:solidFill>
                  <a:prstClr val="black"/>
                </a:solidFill>
                <a:latin typeface="Arial"/>
                <a:cs typeface="Arial"/>
              </a:rPr>
              <a:t>lit</a:t>
            </a:r>
            <a:r>
              <a:rPr sz="2000" spc="-150" dirty="0">
                <a:solidFill>
                  <a:prstClr val="black"/>
                </a:solidFill>
                <a:latin typeface="Arial"/>
                <a:cs typeface="Arial"/>
              </a:rPr>
              <a:t>y</a:t>
            </a:r>
            <a:r>
              <a:rPr sz="2000" dirty="0">
                <a:solidFill>
                  <a:prstClr val="black"/>
                </a:solidFill>
                <a:latin typeface="Arial"/>
                <a:cs typeface="Arial"/>
              </a:rPr>
              <a:t>,</a:t>
            </a:r>
            <a:r>
              <a:rPr sz="2000" spc="-25" dirty="0">
                <a:solidFill>
                  <a:prstClr val="black"/>
                </a:solidFill>
                <a:latin typeface="Arial"/>
                <a:cs typeface="Arial"/>
              </a:rPr>
              <a:t> </a:t>
            </a:r>
            <a:r>
              <a:rPr sz="2000" dirty="0">
                <a:solidFill>
                  <a:prstClr val="black"/>
                </a:solidFill>
                <a:latin typeface="Arial"/>
                <a:cs typeface="Arial"/>
              </a:rPr>
              <a:t>ne</a:t>
            </a:r>
            <a:r>
              <a:rPr sz="2000" spc="5" dirty="0">
                <a:solidFill>
                  <a:prstClr val="black"/>
                </a:solidFill>
                <a:latin typeface="Arial"/>
                <a:cs typeface="Arial"/>
              </a:rPr>
              <a:t>s</a:t>
            </a:r>
            <a:r>
              <a:rPr sz="2000" spc="-10" dirty="0">
                <a:solidFill>
                  <a:prstClr val="black"/>
                </a:solidFill>
                <a:latin typeface="Arial"/>
                <a:cs typeface="Arial"/>
              </a:rPr>
              <a:t>t</a:t>
            </a:r>
            <a:r>
              <a:rPr sz="2000" spc="-5" dirty="0">
                <a:solidFill>
                  <a:prstClr val="black"/>
                </a:solidFill>
                <a:latin typeface="Arial"/>
                <a:cs typeface="Arial"/>
              </a:rPr>
              <a:t>i</a:t>
            </a:r>
            <a:r>
              <a:rPr sz="2000" dirty="0">
                <a:solidFill>
                  <a:prstClr val="black"/>
                </a:solidFill>
                <a:latin typeface="Arial"/>
                <a:cs typeface="Arial"/>
              </a:rPr>
              <a:t>ng</a:t>
            </a:r>
            <a:r>
              <a:rPr sz="2000" spc="-15" dirty="0">
                <a:solidFill>
                  <a:prstClr val="black"/>
                </a:solidFill>
                <a:latin typeface="Arial"/>
                <a:cs typeface="Arial"/>
              </a:rPr>
              <a:t> </a:t>
            </a:r>
            <a:r>
              <a:rPr sz="2000" spc="5" dirty="0">
                <a:solidFill>
                  <a:prstClr val="black"/>
                </a:solidFill>
                <a:latin typeface="Arial"/>
                <a:cs typeface="Arial"/>
              </a:rPr>
              <a:t>s</a:t>
            </a:r>
            <a:r>
              <a:rPr sz="2000" dirty="0">
                <a:solidFill>
                  <a:prstClr val="black"/>
                </a:solidFill>
                <a:latin typeface="Arial"/>
                <a:cs typeface="Arial"/>
              </a:rPr>
              <a:t>u</a:t>
            </a:r>
            <a:r>
              <a:rPr sz="2000" spc="5" dirty="0">
                <a:solidFill>
                  <a:prstClr val="black"/>
                </a:solidFill>
                <a:latin typeface="Arial"/>
                <a:cs typeface="Arial"/>
              </a:rPr>
              <a:t>cc</a:t>
            </a:r>
            <a:r>
              <a:rPr sz="2000" dirty="0">
                <a:solidFill>
                  <a:prstClr val="black"/>
                </a:solidFill>
                <a:latin typeface="Arial"/>
                <a:cs typeface="Arial"/>
              </a:rPr>
              <a:t>e</a:t>
            </a:r>
            <a:r>
              <a:rPr sz="2000" spc="5" dirty="0">
                <a:solidFill>
                  <a:prstClr val="black"/>
                </a:solidFill>
                <a:latin typeface="Arial"/>
                <a:cs typeface="Arial"/>
              </a:rPr>
              <a:t>s</a:t>
            </a:r>
            <a:r>
              <a:rPr sz="2000" spc="-10" dirty="0">
                <a:solidFill>
                  <a:prstClr val="black"/>
                </a:solidFill>
                <a:latin typeface="Arial"/>
                <a:cs typeface="Arial"/>
              </a:rPr>
              <a:t>s</a:t>
            </a:r>
            <a:r>
              <a:rPr sz="2000" dirty="0">
                <a:solidFill>
                  <a:prstClr val="black"/>
                </a:solidFill>
                <a:latin typeface="Arial"/>
                <a:cs typeface="Arial"/>
              </a:rPr>
              <a:t>,</a:t>
            </a:r>
            <a:r>
              <a:rPr sz="2000" spc="-50" dirty="0">
                <a:solidFill>
                  <a:prstClr val="black"/>
                </a:solidFill>
                <a:latin typeface="Arial"/>
                <a:cs typeface="Arial"/>
              </a:rPr>
              <a:t> </a:t>
            </a:r>
            <a:r>
              <a:rPr sz="2000" dirty="0">
                <a:solidFill>
                  <a:prstClr val="black"/>
                </a:solidFill>
                <a:latin typeface="Arial"/>
                <a:cs typeface="Arial"/>
              </a:rPr>
              <a:t>brood</a:t>
            </a:r>
            <a:r>
              <a:rPr sz="2000" spc="-40" dirty="0">
                <a:solidFill>
                  <a:prstClr val="black"/>
                </a:solidFill>
                <a:latin typeface="Arial"/>
                <a:cs typeface="Arial"/>
              </a:rPr>
              <a:t> </a:t>
            </a:r>
            <a:r>
              <a:rPr sz="2000" spc="5" dirty="0">
                <a:solidFill>
                  <a:prstClr val="black"/>
                </a:solidFill>
                <a:latin typeface="Arial"/>
                <a:cs typeface="Arial"/>
              </a:rPr>
              <a:t>s</a:t>
            </a:r>
            <a:r>
              <a:rPr sz="2000" dirty="0">
                <a:solidFill>
                  <a:prstClr val="black"/>
                </a:solidFill>
                <a:latin typeface="Arial"/>
                <a:cs typeface="Arial"/>
              </a:rPr>
              <a:t>ur</a:t>
            </a:r>
            <a:r>
              <a:rPr sz="2000" spc="-10" dirty="0">
                <a:solidFill>
                  <a:prstClr val="black"/>
                </a:solidFill>
                <a:latin typeface="Arial"/>
                <a:cs typeface="Arial"/>
              </a:rPr>
              <a:t>v</a:t>
            </a:r>
            <a:r>
              <a:rPr sz="2000" spc="-5" dirty="0">
                <a:solidFill>
                  <a:prstClr val="black"/>
                </a:solidFill>
                <a:latin typeface="Arial"/>
                <a:cs typeface="Arial"/>
              </a:rPr>
              <a:t>i</a:t>
            </a:r>
            <a:r>
              <a:rPr sz="2000" spc="-10" dirty="0">
                <a:solidFill>
                  <a:prstClr val="black"/>
                </a:solidFill>
                <a:latin typeface="Arial"/>
                <a:cs typeface="Arial"/>
              </a:rPr>
              <a:t>v</a:t>
            </a:r>
            <a:r>
              <a:rPr sz="2000" dirty="0">
                <a:solidFill>
                  <a:prstClr val="black"/>
                </a:solidFill>
                <a:latin typeface="Arial"/>
                <a:cs typeface="Arial"/>
              </a:rPr>
              <a:t>al</a:t>
            </a:r>
          </a:p>
          <a:p>
            <a:pPr fontAlgn="auto">
              <a:spcBef>
                <a:spcPts val="0"/>
              </a:spcBef>
              <a:spcAft>
                <a:spcPts val="0"/>
              </a:spcAft>
            </a:pPr>
            <a:endParaRPr sz="2000" dirty="0">
              <a:solidFill>
                <a:prstClr val="black"/>
              </a:solidFill>
              <a:latin typeface="Times New Roman"/>
              <a:cs typeface="Times New Roman"/>
            </a:endParaRPr>
          </a:p>
          <a:p>
            <a:pPr fontAlgn="auto">
              <a:spcBef>
                <a:spcPts val="0"/>
              </a:spcBef>
              <a:spcAft>
                <a:spcPts val="0"/>
              </a:spcAft>
            </a:pPr>
            <a:endParaRPr sz="2000" dirty="0">
              <a:solidFill>
                <a:prstClr val="black"/>
              </a:solidFill>
              <a:latin typeface="Times New Roman"/>
              <a:cs typeface="Times New Roman"/>
            </a:endParaRPr>
          </a:p>
          <a:p>
            <a:pPr fontAlgn="auto">
              <a:spcBef>
                <a:spcPts val="20"/>
              </a:spcBef>
              <a:spcAft>
                <a:spcPts val="0"/>
              </a:spcAft>
            </a:pPr>
            <a:endParaRPr sz="2100" dirty="0">
              <a:solidFill>
                <a:prstClr val="black"/>
              </a:solidFill>
              <a:latin typeface="Times New Roman"/>
              <a:cs typeface="Times New Roman"/>
            </a:endParaRPr>
          </a:p>
          <a:p>
            <a:pPr marL="3680460" fontAlgn="auto">
              <a:spcBef>
                <a:spcPts val="0"/>
              </a:spcBef>
              <a:spcAft>
                <a:spcPts val="0"/>
              </a:spcAft>
            </a:pPr>
            <a:r>
              <a:rPr sz="4500" b="1" dirty="0">
                <a:solidFill>
                  <a:prstClr val="black"/>
                </a:solidFill>
                <a:latin typeface="Arial"/>
                <a:cs typeface="Arial"/>
              </a:rPr>
              <a:t>?</a:t>
            </a:r>
            <a:endParaRPr sz="4500" dirty="0">
              <a:solidFill>
                <a:prstClr val="black"/>
              </a:solidFill>
              <a:latin typeface="Arial"/>
              <a:cs typeface="Arial"/>
            </a:endParaRPr>
          </a:p>
        </p:txBody>
      </p:sp>
      <p:sp>
        <p:nvSpPr>
          <p:cNvPr id="11" name="object 11"/>
          <p:cNvSpPr txBox="1"/>
          <p:nvPr/>
        </p:nvSpPr>
        <p:spPr>
          <a:xfrm>
            <a:off x="1646806" y="6035948"/>
            <a:ext cx="1177290" cy="307777"/>
          </a:xfrm>
          <a:prstGeom prst="rect">
            <a:avLst/>
          </a:prstGeom>
        </p:spPr>
        <p:txBody>
          <a:bodyPr vert="horz" wrap="square" lIns="0" tIns="0" rIns="0" bIns="0" rtlCol="0">
            <a:spAutoFit/>
          </a:bodyPr>
          <a:lstStyle/>
          <a:p>
            <a:pPr marL="12700" fontAlgn="auto">
              <a:spcBef>
                <a:spcPts val="0"/>
              </a:spcBef>
              <a:spcAft>
                <a:spcPts val="0"/>
              </a:spcAft>
            </a:pPr>
            <a:r>
              <a:rPr sz="2000" spc="-75" dirty="0">
                <a:solidFill>
                  <a:prstClr val="black"/>
                </a:solidFill>
                <a:latin typeface="Arial"/>
                <a:cs typeface="Arial"/>
              </a:rPr>
              <a:t>T</a:t>
            </a:r>
            <a:r>
              <a:rPr sz="2000" dirty="0">
                <a:solidFill>
                  <a:prstClr val="black"/>
                </a:solidFill>
                <a:latin typeface="Arial"/>
                <a:cs typeface="Arial"/>
              </a:rPr>
              <a:t>rea</a:t>
            </a:r>
            <a:r>
              <a:rPr sz="2000" spc="-5" dirty="0">
                <a:solidFill>
                  <a:prstClr val="black"/>
                </a:solidFill>
                <a:latin typeface="Arial"/>
                <a:cs typeface="Arial"/>
              </a:rPr>
              <a:t>tm</a:t>
            </a:r>
            <a:r>
              <a:rPr sz="2000" dirty="0">
                <a:solidFill>
                  <a:prstClr val="black"/>
                </a:solidFill>
                <a:latin typeface="Arial"/>
                <a:cs typeface="Arial"/>
              </a:rPr>
              <a:t>ent</a:t>
            </a:r>
            <a:endParaRPr sz="2000">
              <a:solidFill>
                <a:prstClr val="black"/>
              </a:solidFill>
              <a:latin typeface="Arial"/>
              <a:cs typeface="Arial"/>
            </a:endParaRPr>
          </a:p>
        </p:txBody>
      </p:sp>
      <p:sp>
        <p:nvSpPr>
          <p:cNvPr id="12" name="object 12"/>
          <p:cNvSpPr txBox="1"/>
          <p:nvPr/>
        </p:nvSpPr>
        <p:spPr>
          <a:xfrm>
            <a:off x="6128948" y="6035948"/>
            <a:ext cx="847725" cy="307777"/>
          </a:xfrm>
          <a:prstGeom prst="rect">
            <a:avLst/>
          </a:prstGeom>
        </p:spPr>
        <p:txBody>
          <a:bodyPr vert="horz" wrap="square" lIns="0" tIns="0" rIns="0" bIns="0" rtlCol="0">
            <a:spAutoFit/>
          </a:bodyPr>
          <a:lstStyle/>
          <a:p>
            <a:pPr marL="12700" fontAlgn="auto">
              <a:spcBef>
                <a:spcPts val="0"/>
              </a:spcBef>
              <a:spcAft>
                <a:spcPts val="0"/>
              </a:spcAft>
            </a:pPr>
            <a:r>
              <a:rPr sz="2000" spc="5" dirty="0">
                <a:solidFill>
                  <a:prstClr val="black"/>
                </a:solidFill>
                <a:latin typeface="Arial"/>
                <a:cs typeface="Arial"/>
              </a:rPr>
              <a:t>C</a:t>
            </a:r>
            <a:r>
              <a:rPr sz="2000" dirty="0">
                <a:solidFill>
                  <a:prstClr val="black"/>
                </a:solidFill>
                <a:latin typeface="Arial"/>
                <a:cs typeface="Arial"/>
              </a:rPr>
              <a:t>on</a:t>
            </a:r>
            <a:r>
              <a:rPr sz="2000" spc="-10" dirty="0">
                <a:solidFill>
                  <a:prstClr val="black"/>
                </a:solidFill>
                <a:latin typeface="Arial"/>
                <a:cs typeface="Arial"/>
              </a:rPr>
              <a:t>t</a:t>
            </a:r>
            <a:r>
              <a:rPr sz="2000" dirty="0">
                <a:solidFill>
                  <a:prstClr val="black"/>
                </a:solidFill>
                <a:latin typeface="Arial"/>
                <a:cs typeface="Arial"/>
              </a:rPr>
              <a:t>rol</a:t>
            </a:r>
            <a:endParaRPr sz="2000">
              <a:solidFill>
                <a:prstClr val="black"/>
              </a:solidFill>
              <a:latin typeface="Arial"/>
              <a:cs typeface="Arial"/>
            </a:endParaRPr>
          </a:p>
        </p:txBody>
      </p:sp>
      <p:sp>
        <p:nvSpPr>
          <p:cNvPr id="13" name="object 13"/>
          <p:cNvSpPr/>
          <p:nvPr/>
        </p:nvSpPr>
        <p:spPr>
          <a:xfrm>
            <a:off x="1016519" y="5077989"/>
            <a:ext cx="2435351" cy="768095"/>
          </a:xfrm>
          <a:prstGeom prst="rect">
            <a:avLst/>
          </a:prstGeom>
          <a:blipFill>
            <a:blip r:embed="rId5" cstate="print"/>
            <a:stretch>
              <a:fillRect/>
            </a:stretch>
          </a:blipFill>
        </p:spPr>
        <p:txBody>
          <a:bodyPr wrap="square" lIns="0" tIns="0" rIns="0" bIns="0" rtlCol="0"/>
          <a:lstStyle/>
          <a:p>
            <a:pPr fontAlgn="auto">
              <a:spcBef>
                <a:spcPts val="0"/>
              </a:spcBef>
              <a:spcAft>
                <a:spcPts val="0"/>
              </a:spcAft>
            </a:pPr>
            <a:endParaRPr sz="1800">
              <a:solidFill>
                <a:prstClr val="black"/>
              </a:solidFill>
              <a:latin typeface="Franklin Gothic Book"/>
            </a:endParaRPr>
          </a:p>
        </p:txBody>
      </p:sp>
      <p:sp>
        <p:nvSpPr>
          <p:cNvPr id="14" name="object 14"/>
          <p:cNvSpPr/>
          <p:nvPr/>
        </p:nvSpPr>
        <p:spPr>
          <a:xfrm>
            <a:off x="5244095" y="5077989"/>
            <a:ext cx="2618231" cy="768095"/>
          </a:xfrm>
          <a:prstGeom prst="rect">
            <a:avLst/>
          </a:prstGeom>
          <a:blipFill>
            <a:blip r:embed="rId6" cstate="print"/>
            <a:stretch>
              <a:fillRect/>
            </a:stretch>
          </a:blipFill>
        </p:spPr>
        <p:txBody>
          <a:bodyPr wrap="square" lIns="0" tIns="0" rIns="0" bIns="0" rtlCol="0"/>
          <a:lstStyle/>
          <a:p>
            <a:pPr fontAlgn="auto">
              <a:spcBef>
                <a:spcPts val="0"/>
              </a:spcBef>
              <a:spcAft>
                <a:spcPts val="0"/>
              </a:spcAft>
            </a:pPr>
            <a:endParaRPr sz="1800">
              <a:solidFill>
                <a:prstClr val="black"/>
              </a:solidFill>
              <a:latin typeface="Franklin Gothic Book"/>
            </a:endParaRPr>
          </a:p>
        </p:txBody>
      </p:sp>
    </p:spTree>
    <p:extLst>
      <p:ext uri="{BB962C8B-B14F-4D97-AF65-F5344CB8AC3E}">
        <p14:creationId xmlns:p14="http://schemas.microsoft.com/office/powerpoint/2010/main" val="295356207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Arial" panose="020B0604020202020204" pitchFamily="34" charset="0"/>
                <a:cs typeface="Arial" panose="020B0604020202020204" pitchFamily="34" charset="0"/>
              </a:rPr>
              <a:t>Mean Precipitation at Nests</a:t>
            </a:r>
            <a:br>
              <a:rPr lang="en-US" sz="4000" dirty="0" smtClean="0">
                <a:latin typeface="Arial" panose="020B0604020202020204" pitchFamily="34" charset="0"/>
                <a:cs typeface="Arial" panose="020B0604020202020204" pitchFamily="34" charset="0"/>
              </a:rPr>
            </a:br>
            <a:r>
              <a:rPr lang="en-US" sz="4000" dirty="0" smtClean="0">
                <a:latin typeface="Arial" panose="020B0604020202020204" pitchFamily="34" charset="0"/>
                <a:cs typeface="Arial" panose="020B0604020202020204" pitchFamily="34" charset="0"/>
              </a:rPr>
              <a:t>Jan-Jun</a:t>
            </a:r>
            <a:endParaRPr lang="en-US" sz="4000" dirty="0">
              <a:latin typeface="Arial" panose="020B0604020202020204" pitchFamily="34" charset="0"/>
              <a:cs typeface="Arial" panose="020B0604020202020204" pitchFamily="34" charset="0"/>
            </a:endParaRPr>
          </a:p>
        </p:txBody>
      </p:sp>
      <p:graphicFrame>
        <p:nvGraphicFramePr>
          <p:cNvPr id="4" name="Chart 3"/>
          <p:cNvGraphicFramePr>
            <a:graphicFrameLocks/>
          </p:cNvGraphicFramePr>
          <p:nvPr>
            <p:extLst>
              <p:ext uri="{D42A27DB-BD31-4B8C-83A1-F6EECF244321}">
                <p14:modId xmlns:p14="http://schemas.microsoft.com/office/powerpoint/2010/main" val="2799358015"/>
              </p:ext>
            </p:extLst>
          </p:nvPr>
        </p:nvGraphicFramePr>
        <p:xfrm>
          <a:off x="974742" y="1600202"/>
          <a:ext cx="7194520" cy="441657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53966370"/>
      </p:ext>
    </p:extLst>
  </p:cSld>
  <p:clrMapOvr>
    <a:masterClrMapping/>
  </p:clrMapOvr>
  <p:transition spd="slow">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499"/>
            <a:ext cx="8229600" cy="894270"/>
          </a:xfrm>
        </p:spPr>
        <p:txBody>
          <a:bodyPr/>
          <a:lstStyle/>
          <a:p>
            <a:r>
              <a:rPr lang="en-US" sz="4000" dirty="0" smtClean="0">
                <a:latin typeface="Arial" panose="020B0604020202020204" pitchFamily="34" charset="0"/>
                <a:cs typeface="Arial" panose="020B0604020202020204" pitchFamily="34" charset="0"/>
              </a:rPr>
              <a:t>Mean Drought Index (SPEI)</a:t>
            </a:r>
            <a:br>
              <a:rPr lang="en-US" sz="4000" dirty="0" smtClean="0">
                <a:latin typeface="Arial" panose="020B0604020202020204" pitchFamily="34" charset="0"/>
                <a:cs typeface="Arial" panose="020B0604020202020204" pitchFamily="34" charset="0"/>
              </a:rPr>
            </a:br>
            <a:r>
              <a:rPr lang="en-US" sz="4000" dirty="0" smtClean="0">
                <a:latin typeface="Arial" panose="020B0604020202020204" pitchFamily="34" charset="0"/>
                <a:cs typeface="Arial" panose="020B0604020202020204" pitchFamily="34" charset="0"/>
              </a:rPr>
              <a:t>at Nest Sites</a:t>
            </a:r>
            <a:endParaRPr lang="en-US" sz="4000" dirty="0">
              <a:latin typeface="Arial" panose="020B0604020202020204" pitchFamily="34" charset="0"/>
              <a:cs typeface="Arial" panose="020B0604020202020204" pitchFamily="34" charset="0"/>
            </a:endParaRPr>
          </a:p>
        </p:txBody>
      </p:sp>
      <p:graphicFrame>
        <p:nvGraphicFramePr>
          <p:cNvPr id="4" name="Chart 3"/>
          <p:cNvGraphicFramePr>
            <a:graphicFrameLocks/>
          </p:cNvGraphicFramePr>
          <p:nvPr>
            <p:extLst>
              <p:ext uri="{D42A27DB-BD31-4B8C-83A1-F6EECF244321}">
                <p14:modId xmlns:p14="http://schemas.microsoft.com/office/powerpoint/2010/main" val="2547763980"/>
              </p:ext>
            </p:extLst>
          </p:nvPr>
        </p:nvGraphicFramePr>
        <p:xfrm>
          <a:off x="1157951" y="1485899"/>
          <a:ext cx="6828113" cy="474666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59137758"/>
      </p:ext>
    </p:extLst>
  </p:cSld>
  <p:clrMapOvr>
    <a:masterClrMapping/>
  </p:clrMapOvr>
  <p:transition spd="slow">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sz="4000" dirty="0" smtClean="0">
                <a:latin typeface="Arial" pitchFamily="34" charset="0"/>
                <a:cs typeface="Arial" pitchFamily="34" charset="0"/>
              </a:rPr>
              <a:t>Nest Survival</a:t>
            </a:r>
            <a:endParaRPr lang="en-US" sz="4000" dirty="0">
              <a:latin typeface="Arial" pitchFamily="34" charset="0"/>
              <a:cs typeface="Arial" pitchFamily="34" charset="0"/>
            </a:endParaRPr>
          </a:p>
        </p:txBody>
      </p:sp>
      <p:graphicFrame>
        <p:nvGraphicFramePr>
          <p:cNvPr id="14" name="Chart 13"/>
          <p:cNvGraphicFramePr>
            <a:graphicFrameLocks/>
          </p:cNvGraphicFramePr>
          <p:nvPr>
            <p:extLst>
              <p:ext uri="{D42A27DB-BD31-4B8C-83A1-F6EECF244321}">
                <p14:modId xmlns:p14="http://schemas.microsoft.com/office/powerpoint/2010/main" val="1204417329"/>
              </p:ext>
            </p:extLst>
          </p:nvPr>
        </p:nvGraphicFramePr>
        <p:xfrm>
          <a:off x="547689" y="1393533"/>
          <a:ext cx="8048626" cy="468541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66808959"/>
      </p:ext>
    </p:extLst>
  </p:cSld>
  <p:clrMapOvr>
    <a:masterClrMapping/>
  </p:clrMapOvr>
  <p:transition spd="slow">
    <p:wip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Arial" panose="020B0604020202020204" pitchFamily="34" charset="0"/>
                <a:cs typeface="Arial" panose="020B0604020202020204" pitchFamily="34" charset="0"/>
              </a:rPr>
              <a:t>Vegetation Results</a:t>
            </a:r>
            <a:br>
              <a:rPr lang="en-US" sz="4000" dirty="0" smtClean="0">
                <a:latin typeface="Arial" panose="020B0604020202020204" pitchFamily="34" charset="0"/>
                <a:cs typeface="Arial" panose="020B0604020202020204" pitchFamily="34" charset="0"/>
              </a:rPr>
            </a:br>
            <a:endParaRPr lang="en-US" sz="4000" dirty="0">
              <a:latin typeface="Arial" panose="020B0604020202020204" pitchFamily="34" charset="0"/>
              <a:cs typeface="Arial" panose="020B0604020202020204"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586989486"/>
              </p:ext>
            </p:extLst>
          </p:nvPr>
        </p:nvGraphicFramePr>
        <p:xfrm>
          <a:off x="452637" y="932691"/>
          <a:ext cx="8229601" cy="4676879"/>
        </p:xfrm>
        <a:graphic>
          <a:graphicData uri="http://schemas.openxmlformats.org/drawingml/2006/table">
            <a:tbl>
              <a:tblPr firstRow="1" firstCol="1" bandRow="1">
                <a:tableStyleId>{5C22544A-7EE6-4342-B048-85BDC9FD1C3A}</a:tableStyleId>
              </a:tblPr>
              <a:tblGrid>
                <a:gridCol w="581540">
                  <a:extLst>
                    <a:ext uri="{9D8B030D-6E8A-4147-A177-3AD203B41FA5}">
                      <a16:colId xmlns:a16="http://schemas.microsoft.com/office/drawing/2014/main" val="20000"/>
                    </a:ext>
                  </a:extLst>
                </a:gridCol>
                <a:gridCol w="1344175">
                  <a:extLst>
                    <a:ext uri="{9D8B030D-6E8A-4147-A177-3AD203B41FA5}">
                      <a16:colId xmlns:a16="http://schemas.microsoft.com/office/drawing/2014/main" val="20001"/>
                    </a:ext>
                  </a:extLst>
                </a:gridCol>
                <a:gridCol w="1305770">
                  <a:extLst>
                    <a:ext uri="{9D8B030D-6E8A-4147-A177-3AD203B41FA5}">
                      <a16:colId xmlns:a16="http://schemas.microsoft.com/office/drawing/2014/main" val="20002"/>
                    </a:ext>
                  </a:extLst>
                </a:gridCol>
                <a:gridCol w="1331684">
                  <a:extLst>
                    <a:ext uri="{9D8B030D-6E8A-4147-A177-3AD203B41FA5}">
                      <a16:colId xmlns:a16="http://schemas.microsoft.com/office/drawing/2014/main" val="20003"/>
                    </a:ext>
                  </a:extLst>
                </a:gridCol>
                <a:gridCol w="396541">
                  <a:extLst>
                    <a:ext uri="{9D8B030D-6E8A-4147-A177-3AD203B41FA5}">
                      <a16:colId xmlns:a16="http://schemas.microsoft.com/office/drawing/2014/main" val="20004"/>
                    </a:ext>
                  </a:extLst>
                </a:gridCol>
                <a:gridCol w="1689820">
                  <a:extLst>
                    <a:ext uri="{9D8B030D-6E8A-4147-A177-3AD203B41FA5}">
                      <a16:colId xmlns:a16="http://schemas.microsoft.com/office/drawing/2014/main" val="20005"/>
                    </a:ext>
                  </a:extLst>
                </a:gridCol>
                <a:gridCol w="1580071">
                  <a:extLst>
                    <a:ext uri="{9D8B030D-6E8A-4147-A177-3AD203B41FA5}">
                      <a16:colId xmlns:a16="http://schemas.microsoft.com/office/drawing/2014/main" val="20006"/>
                    </a:ext>
                  </a:extLst>
                </a:gridCol>
              </a:tblGrid>
              <a:tr h="474919">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tc>
                <a:tc gridSpan="2">
                  <a:txBody>
                    <a:bodyPr/>
                    <a:lstStyle/>
                    <a:p>
                      <a:pPr algn="ctr" fontAlgn="ctr"/>
                      <a:r>
                        <a:rPr lang="en-US" sz="2400" b="1" i="0" u="none" strike="noStrike" dirty="0">
                          <a:solidFill>
                            <a:schemeClr val="bg1"/>
                          </a:solidFill>
                          <a:effectLst/>
                          <a:latin typeface="Calibri" panose="020F0502020204030204" pitchFamily="34" charset="0"/>
                        </a:rPr>
                        <a:t>Deseret L&amp;L</a:t>
                      </a:r>
                    </a:p>
                  </a:txBody>
                  <a:tcPr marL="9525" marR="9525" marT="9525" marB="0" anchor="ctr"/>
                </a:tc>
                <a:tc h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tc>
                <a:tc gridSpan="2">
                  <a:txBody>
                    <a:bodyPr/>
                    <a:lstStyle/>
                    <a:p>
                      <a:pPr algn="ctr" fontAlgn="ctr"/>
                      <a:r>
                        <a:rPr lang="en-US" sz="2400" b="1" i="0" u="none" strike="noStrike" dirty="0">
                          <a:solidFill>
                            <a:schemeClr val="bg1"/>
                          </a:solidFill>
                          <a:effectLst/>
                          <a:latin typeface="Calibri" panose="020F0502020204030204" pitchFamily="34" charset="0"/>
                        </a:rPr>
                        <a:t>Three Creeks</a:t>
                      </a:r>
                    </a:p>
                  </a:txBody>
                  <a:tcPr marL="9525" marR="9525" marT="9525" marB="0" anchor="ctr"/>
                </a:tc>
                <a:tc hMerge="1">
                  <a:txBody>
                    <a:bodyPr/>
                    <a:lstStyle/>
                    <a:p>
                      <a:endParaRPr lang="en-US"/>
                    </a:p>
                  </a:txBody>
                  <a:tcPr/>
                </a:tc>
                <a:extLst>
                  <a:ext uri="{0D108BD9-81ED-4DB2-BD59-A6C34878D82A}">
                    <a16:rowId xmlns:a16="http://schemas.microsoft.com/office/drawing/2014/main" val="10000"/>
                  </a:ext>
                </a:extLst>
              </a:tr>
              <a:tr h="564126">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ctr"/>
                      <a:r>
                        <a:rPr lang="en-US" sz="1400" b="0" i="0" u="none" strike="noStrike" baseline="0" dirty="0">
                          <a:solidFill>
                            <a:srgbClr val="000000"/>
                          </a:solidFill>
                          <a:effectLst/>
                          <a:latin typeface="Calibri" panose="020F0502020204030204" pitchFamily="34" charset="0"/>
                        </a:rPr>
                        <a:t> </a:t>
                      </a:r>
                    </a:p>
                  </a:txBody>
                  <a:tcPr marL="9525" marR="9525" marT="9525" marB="0" anchor="ctr"/>
                </a:tc>
                <a:tc>
                  <a:txBody>
                    <a:bodyPr/>
                    <a:lstStyle/>
                    <a:p>
                      <a:pPr algn="ctr" fontAlgn="ctr"/>
                      <a:r>
                        <a:rPr lang="en-US" sz="1600" b="0" i="0" u="none" strike="noStrike" baseline="0" dirty="0" smtClean="0">
                          <a:solidFill>
                            <a:srgbClr val="000000"/>
                          </a:solidFill>
                          <a:effectLst/>
                          <a:latin typeface="Calibri" panose="020F0502020204030204" pitchFamily="34" charset="0"/>
                        </a:rPr>
                        <a:t>Actual</a:t>
                      </a:r>
                      <a:endParaRPr lang="en-US" sz="1600" b="0" i="0" u="none" strike="noStrike" baseline="0"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b="0" i="0" u="none" strike="noStrike" baseline="0" dirty="0" smtClean="0">
                          <a:solidFill>
                            <a:srgbClr val="000000"/>
                          </a:solidFill>
                          <a:effectLst/>
                          <a:latin typeface="Calibri" panose="020F0502020204030204" pitchFamily="34" charset="0"/>
                        </a:rPr>
                        <a:t>Random</a:t>
                      </a:r>
                      <a:endParaRPr lang="en-US" sz="1600" b="0" i="0" u="none" strike="noStrike" baseline="0" dirty="0">
                        <a:solidFill>
                          <a:srgbClr val="000000"/>
                        </a:solidFill>
                        <a:effectLst/>
                        <a:latin typeface="Calibri" panose="020F0502020204030204" pitchFamily="34" charset="0"/>
                      </a:endParaRPr>
                    </a:p>
                  </a:txBody>
                  <a:tcPr marL="9525" marR="9525" marT="9525" marB="0" anchor="ctr"/>
                </a:tc>
                <a:tc>
                  <a:txBody>
                    <a:bodyPr/>
                    <a:lstStyle/>
                    <a:p>
                      <a:pPr algn="ctr" fontAlgn="ctr"/>
                      <a:endParaRPr lang="en-US" sz="1400" b="0" i="0" u="none" strike="noStrike" baseline="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b="0" i="0" u="none" strike="noStrike" baseline="0" dirty="0" smtClean="0">
                          <a:solidFill>
                            <a:srgbClr val="000000"/>
                          </a:solidFill>
                          <a:effectLst/>
                          <a:latin typeface="Calibri" panose="020F0502020204030204" pitchFamily="34" charset="0"/>
                        </a:rPr>
                        <a:t>Actual</a:t>
                      </a:r>
                      <a:endParaRPr lang="en-US" sz="1600" b="0" i="0" u="none" strike="noStrike" baseline="0"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b="0" i="0" u="none" strike="noStrike" baseline="0" dirty="0" smtClean="0">
                          <a:solidFill>
                            <a:srgbClr val="000000"/>
                          </a:solidFill>
                          <a:effectLst/>
                          <a:latin typeface="Calibri" panose="020F0502020204030204" pitchFamily="34" charset="0"/>
                        </a:rPr>
                        <a:t>Random</a:t>
                      </a:r>
                      <a:endParaRPr lang="en-US" sz="1600" b="0" i="0" u="none" strike="noStrike" baseline="0"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1"/>
                  </a:ext>
                </a:extLst>
              </a:tr>
              <a:tr h="365760">
                <a:tc rowSpan="6">
                  <a:txBody>
                    <a:bodyPr/>
                    <a:lstStyle/>
                    <a:p>
                      <a:pPr algn="ctr" fontAlgn="ctr"/>
                      <a:r>
                        <a:rPr lang="en-US" sz="1800" b="1" i="0" u="none" strike="noStrike" baseline="0" dirty="0">
                          <a:solidFill>
                            <a:schemeClr val="bg1"/>
                          </a:solidFill>
                          <a:effectLst/>
                          <a:latin typeface="Calibri" panose="020F0502020204030204" pitchFamily="34" charset="0"/>
                        </a:rPr>
                        <a:t>% Cover</a:t>
                      </a:r>
                    </a:p>
                  </a:txBody>
                  <a:tcPr marL="9525" marR="9525" marT="9525" marB="0" vert="vert270" anchor="ctr"/>
                </a:tc>
                <a:tc>
                  <a:txBody>
                    <a:bodyPr/>
                    <a:lstStyle/>
                    <a:p>
                      <a:pPr algn="l" fontAlgn="ctr"/>
                      <a:r>
                        <a:rPr lang="en-US" sz="1400" b="0" i="0" u="none" strike="noStrike" baseline="0" dirty="0" smtClean="0">
                          <a:solidFill>
                            <a:srgbClr val="000000"/>
                          </a:solidFill>
                          <a:effectLst/>
                          <a:latin typeface="Calibri" panose="020F0502020204030204" pitchFamily="34" charset="0"/>
                        </a:rPr>
                        <a:t> Sagebrush</a:t>
                      </a:r>
                      <a:endParaRPr lang="en-US" sz="1400" b="0" i="0" u="none" strike="noStrike" baseline="0"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400" b="0" i="0" u="none" strike="noStrike" baseline="0" dirty="0">
                          <a:solidFill>
                            <a:srgbClr val="000000"/>
                          </a:solidFill>
                          <a:effectLst/>
                          <a:latin typeface="Calibri" panose="020F0502020204030204" pitchFamily="34" charset="0"/>
                        </a:rPr>
                        <a:t>21.2 (±3.3)</a:t>
                      </a:r>
                    </a:p>
                  </a:txBody>
                  <a:tcPr marL="9525" marR="9525" marT="9525" marB="0" anchor="ctr"/>
                </a:tc>
                <a:tc>
                  <a:txBody>
                    <a:bodyPr/>
                    <a:lstStyle/>
                    <a:p>
                      <a:pPr algn="ctr" fontAlgn="ctr"/>
                      <a:r>
                        <a:rPr lang="en-US" sz="1400" b="0" i="0" u="none" strike="noStrike" baseline="0">
                          <a:solidFill>
                            <a:srgbClr val="000000"/>
                          </a:solidFill>
                          <a:effectLst/>
                          <a:latin typeface="Calibri" panose="020F0502020204030204" pitchFamily="34" charset="0"/>
                        </a:rPr>
                        <a:t>18.6 (±3.4)</a:t>
                      </a:r>
                    </a:p>
                  </a:txBody>
                  <a:tcPr marL="9525" marR="9525" marT="9525" marB="0" anchor="ctr"/>
                </a:tc>
                <a:tc>
                  <a:txBody>
                    <a:bodyPr/>
                    <a:lstStyle/>
                    <a:p>
                      <a:pPr algn="ctr" fontAlgn="ctr"/>
                      <a:r>
                        <a:rPr lang="en-US" sz="1400" b="0" i="0" u="none" strike="noStrike" baseline="0">
                          <a:solidFill>
                            <a:srgbClr val="000000"/>
                          </a:solidFill>
                          <a:effectLst/>
                          <a:latin typeface="Calibri" panose="020F0502020204030204" pitchFamily="34" charset="0"/>
                        </a:rPr>
                        <a:t> </a:t>
                      </a:r>
                    </a:p>
                  </a:txBody>
                  <a:tcPr marL="9525" marR="9525" marT="9525" marB="0" anchor="ctr"/>
                </a:tc>
                <a:tc>
                  <a:txBody>
                    <a:bodyPr/>
                    <a:lstStyle/>
                    <a:p>
                      <a:pPr algn="ctr" fontAlgn="ctr"/>
                      <a:r>
                        <a:rPr lang="en-US" sz="1400" b="0" i="0" u="none" strike="noStrike" baseline="0">
                          <a:solidFill>
                            <a:srgbClr val="000000"/>
                          </a:solidFill>
                          <a:effectLst/>
                          <a:latin typeface="Calibri" panose="020F0502020204030204" pitchFamily="34" charset="0"/>
                        </a:rPr>
                        <a:t>19.3 (±1.8)</a:t>
                      </a:r>
                    </a:p>
                  </a:txBody>
                  <a:tcPr marL="9525" marR="9525" marT="9525" marB="0" anchor="ctr"/>
                </a:tc>
                <a:tc>
                  <a:txBody>
                    <a:bodyPr/>
                    <a:lstStyle/>
                    <a:p>
                      <a:pPr algn="ctr" fontAlgn="ctr"/>
                      <a:r>
                        <a:rPr lang="en-US" sz="1400" b="0" i="0" u="none" strike="noStrike" baseline="0" dirty="0">
                          <a:solidFill>
                            <a:srgbClr val="000000"/>
                          </a:solidFill>
                          <a:effectLst/>
                          <a:latin typeface="Calibri" panose="020F0502020204030204" pitchFamily="34" charset="0"/>
                        </a:rPr>
                        <a:t>19.5 (±2.6)</a:t>
                      </a:r>
                    </a:p>
                  </a:txBody>
                  <a:tcPr marL="9525" marR="9525" marT="9525" marB="0" anchor="ctr"/>
                </a:tc>
                <a:extLst>
                  <a:ext uri="{0D108BD9-81ED-4DB2-BD59-A6C34878D82A}">
                    <a16:rowId xmlns:a16="http://schemas.microsoft.com/office/drawing/2014/main" val="10002"/>
                  </a:ext>
                </a:extLst>
              </a:tr>
              <a:tr h="365760">
                <a:tc vMerge="1">
                  <a:txBody>
                    <a:bodyPr/>
                    <a:lstStyle/>
                    <a:p>
                      <a:endParaRPr lang="en-US"/>
                    </a:p>
                  </a:txBody>
                  <a:tcPr/>
                </a:tc>
                <a:tc>
                  <a:txBody>
                    <a:bodyPr/>
                    <a:lstStyle/>
                    <a:p>
                      <a:pPr algn="l" fontAlgn="ctr"/>
                      <a:r>
                        <a:rPr lang="en-US" sz="1400" b="0" i="0" u="none" strike="noStrike" baseline="0" dirty="0" smtClean="0">
                          <a:solidFill>
                            <a:srgbClr val="000000"/>
                          </a:solidFill>
                          <a:effectLst/>
                          <a:latin typeface="Calibri" panose="020F0502020204030204" pitchFamily="34" charset="0"/>
                        </a:rPr>
                        <a:t> All </a:t>
                      </a:r>
                      <a:r>
                        <a:rPr lang="en-US" sz="1400" b="0" i="0" u="none" strike="noStrike" baseline="0" dirty="0">
                          <a:solidFill>
                            <a:srgbClr val="000000"/>
                          </a:solidFill>
                          <a:effectLst/>
                          <a:latin typeface="Calibri" panose="020F0502020204030204" pitchFamily="34" charset="0"/>
                        </a:rPr>
                        <a:t>Shrubs</a:t>
                      </a:r>
                    </a:p>
                  </a:txBody>
                  <a:tcPr marL="9525" marR="9525" marT="9525" marB="0" anchor="ctr"/>
                </a:tc>
                <a:tc>
                  <a:txBody>
                    <a:bodyPr/>
                    <a:lstStyle/>
                    <a:p>
                      <a:pPr algn="ctr" fontAlgn="ctr"/>
                      <a:r>
                        <a:rPr lang="en-US" sz="1400" b="0" i="0" u="none" strike="noStrike" baseline="0" dirty="0">
                          <a:solidFill>
                            <a:srgbClr val="000000"/>
                          </a:solidFill>
                          <a:effectLst/>
                          <a:latin typeface="Calibri" panose="020F0502020204030204" pitchFamily="34" charset="0"/>
                        </a:rPr>
                        <a:t>33.9 (±5)</a:t>
                      </a:r>
                    </a:p>
                  </a:txBody>
                  <a:tcPr marL="9525" marR="9525" marT="9525" marB="0" anchor="ctr"/>
                </a:tc>
                <a:tc>
                  <a:txBody>
                    <a:bodyPr/>
                    <a:lstStyle/>
                    <a:p>
                      <a:pPr algn="ctr" fontAlgn="ctr"/>
                      <a:r>
                        <a:rPr lang="en-US" sz="1400" b="0" i="0" u="none" strike="noStrike" baseline="0" dirty="0">
                          <a:solidFill>
                            <a:srgbClr val="000000"/>
                          </a:solidFill>
                          <a:effectLst/>
                          <a:latin typeface="Calibri" panose="020F0502020204030204" pitchFamily="34" charset="0"/>
                        </a:rPr>
                        <a:t>28.2 (±3.5)</a:t>
                      </a:r>
                    </a:p>
                  </a:txBody>
                  <a:tcPr marL="9525" marR="9525" marT="9525" marB="0" anchor="ctr"/>
                </a:tc>
                <a:tc>
                  <a:txBody>
                    <a:bodyPr/>
                    <a:lstStyle/>
                    <a:p>
                      <a:pPr algn="l" fontAlgn="b"/>
                      <a:endParaRPr lang="en-US" sz="14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ctr" fontAlgn="ctr"/>
                      <a:r>
                        <a:rPr lang="en-US" sz="1400" b="0" i="0" u="none" strike="noStrike" baseline="0">
                          <a:solidFill>
                            <a:srgbClr val="000000"/>
                          </a:solidFill>
                          <a:effectLst/>
                          <a:latin typeface="Calibri" panose="020F0502020204030204" pitchFamily="34" charset="0"/>
                        </a:rPr>
                        <a:t>28.8 (±2.5)</a:t>
                      </a:r>
                    </a:p>
                  </a:txBody>
                  <a:tcPr marL="9525" marR="9525" marT="9525" marB="0" anchor="ctr"/>
                </a:tc>
                <a:tc>
                  <a:txBody>
                    <a:bodyPr/>
                    <a:lstStyle/>
                    <a:p>
                      <a:pPr algn="ctr" fontAlgn="ctr"/>
                      <a:r>
                        <a:rPr lang="en-US" sz="1400" b="0" i="0" u="none" strike="noStrike" baseline="0" dirty="0">
                          <a:solidFill>
                            <a:srgbClr val="000000"/>
                          </a:solidFill>
                          <a:effectLst/>
                          <a:latin typeface="Calibri" panose="020F0502020204030204" pitchFamily="34" charset="0"/>
                        </a:rPr>
                        <a:t>27.3 (±3)</a:t>
                      </a:r>
                    </a:p>
                  </a:txBody>
                  <a:tcPr marL="9525" marR="9525" marT="9525" marB="0" anchor="ctr"/>
                </a:tc>
                <a:extLst>
                  <a:ext uri="{0D108BD9-81ED-4DB2-BD59-A6C34878D82A}">
                    <a16:rowId xmlns:a16="http://schemas.microsoft.com/office/drawing/2014/main" val="10003"/>
                  </a:ext>
                </a:extLst>
              </a:tr>
              <a:tr h="365760">
                <a:tc vMerge="1">
                  <a:txBody>
                    <a:bodyPr/>
                    <a:lstStyle/>
                    <a:p>
                      <a:endParaRPr lang="en-US"/>
                    </a:p>
                  </a:txBody>
                  <a:tcPr/>
                </a:tc>
                <a:tc>
                  <a:txBody>
                    <a:bodyPr/>
                    <a:lstStyle/>
                    <a:p>
                      <a:pPr algn="l" fontAlgn="ctr"/>
                      <a:r>
                        <a:rPr lang="en-US" sz="1400" b="0" i="0" u="none" strike="noStrike" baseline="0" dirty="0" smtClean="0">
                          <a:solidFill>
                            <a:srgbClr val="000000"/>
                          </a:solidFill>
                          <a:effectLst/>
                          <a:latin typeface="Calibri" panose="020F0502020204030204" pitchFamily="34" charset="0"/>
                        </a:rPr>
                        <a:t> Bunchgrass</a:t>
                      </a:r>
                      <a:endParaRPr lang="en-US" sz="1400" b="0" i="0" u="none" strike="noStrike" baseline="0"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400" b="0" i="0" u="none" strike="noStrike" baseline="0" dirty="0">
                          <a:solidFill>
                            <a:srgbClr val="000000"/>
                          </a:solidFill>
                          <a:effectLst/>
                          <a:latin typeface="Calibri" panose="020F0502020204030204" pitchFamily="34" charset="0"/>
                        </a:rPr>
                        <a:t>18.7 (±4.5)</a:t>
                      </a:r>
                    </a:p>
                  </a:txBody>
                  <a:tcPr marL="9525" marR="9525" marT="9525" marB="0" anchor="ctr"/>
                </a:tc>
                <a:tc>
                  <a:txBody>
                    <a:bodyPr/>
                    <a:lstStyle/>
                    <a:p>
                      <a:pPr algn="ctr" fontAlgn="ctr"/>
                      <a:r>
                        <a:rPr lang="en-US" sz="1400" b="0" i="0" u="none" strike="noStrike" baseline="0" dirty="0">
                          <a:solidFill>
                            <a:srgbClr val="000000"/>
                          </a:solidFill>
                          <a:effectLst/>
                          <a:latin typeface="Calibri" panose="020F0502020204030204" pitchFamily="34" charset="0"/>
                        </a:rPr>
                        <a:t>17.6 (±3.9)</a:t>
                      </a:r>
                    </a:p>
                  </a:txBody>
                  <a:tcPr marL="9525" marR="9525" marT="9525" marB="0" anchor="ctr"/>
                </a:tc>
                <a:tc>
                  <a:txBody>
                    <a:bodyPr/>
                    <a:lstStyle/>
                    <a:p>
                      <a:pPr algn="ctr" fontAlgn="ctr"/>
                      <a:r>
                        <a:rPr lang="en-US" sz="1400" b="0" i="0" u="none" strike="noStrike" baseline="0">
                          <a:solidFill>
                            <a:srgbClr val="000000"/>
                          </a:solidFill>
                          <a:effectLst/>
                          <a:latin typeface="Calibri" panose="020F0502020204030204" pitchFamily="34" charset="0"/>
                        </a:rPr>
                        <a:t> </a:t>
                      </a:r>
                    </a:p>
                  </a:txBody>
                  <a:tcPr marL="9525" marR="9525" marT="9525" marB="0" anchor="ctr"/>
                </a:tc>
                <a:tc>
                  <a:txBody>
                    <a:bodyPr/>
                    <a:lstStyle/>
                    <a:p>
                      <a:pPr algn="ctr" fontAlgn="ctr"/>
                      <a:r>
                        <a:rPr lang="en-US" sz="1400" b="0" i="0" u="none" strike="noStrike" baseline="0">
                          <a:solidFill>
                            <a:srgbClr val="000000"/>
                          </a:solidFill>
                          <a:effectLst/>
                          <a:latin typeface="Calibri" panose="020F0502020204030204" pitchFamily="34" charset="0"/>
                        </a:rPr>
                        <a:t>20.1 (±2.6)</a:t>
                      </a:r>
                    </a:p>
                  </a:txBody>
                  <a:tcPr marL="9525" marR="9525" marT="9525" marB="0" anchor="ctr"/>
                </a:tc>
                <a:tc>
                  <a:txBody>
                    <a:bodyPr/>
                    <a:lstStyle/>
                    <a:p>
                      <a:pPr algn="ctr" fontAlgn="ctr"/>
                      <a:r>
                        <a:rPr lang="en-US" sz="1600" b="1" i="0" u="none" strike="noStrike" baseline="0" dirty="0">
                          <a:solidFill>
                            <a:srgbClr val="000000"/>
                          </a:solidFill>
                          <a:effectLst/>
                          <a:latin typeface="Calibri" panose="020F0502020204030204" pitchFamily="34" charset="0"/>
                        </a:rPr>
                        <a:t>22.2 . (±3.2)</a:t>
                      </a:r>
                    </a:p>
                  </a:txBody>
                  <a:tcPr marL="9525" marR="9525" marT="9525" marB="0" anchor="ctr"/>
                </a:tc>
                <a:extLst>
                  <a:ext uri="{0D108BD9-81ED-4DB2-BD59-A6C34878D82A}">
                    <a16:rowId xmlns:a16="http://schemas.microsoft.com/office/drawing/2014/main" val="10004"/>
                  </a:ext>
                </a:extLst>
              </a:tr>
              <a:tr h="365760">
                <a:tc vMerge="1">
                  <a:txBody>
                    <a:bodyPr/>
                    <a:lstStyle/>
                    <a:p>
                      <a:endParaRPr lang="en-US"/>
                    </a:p>
                  </a:txBody>
                  <a:tcPr/>
                </a:tc>
                <a:tc>
                  <a:txBody>
                    <a:bodyPr/>
                    <a:lstStyle/>
                    <a:p>
                      <a:pPr algn="l" fontAlgn="ctr"/>
                      <a:r>
                        <a:rPr lang="en-US" sz="1400" b="0" i="0" u="none" strike="noStrike" baseline="0" dirty="0" smtClean="0">
                          <a:solidFill>
                            <a:srgbClr val="000000"/>
                          </a:solidFill>
                          <a:effectLst/>
                          <a:latin typeface="Calibri" panose="020F0502020204030204" pitchFamily="34" charset="0"/>
                        </a:rPr>
                        <a:t> Forb</a:t>
                      </a:r>
                      <a:endParaRPr lang="en-US" sz="1400" b="0" i="0" u="none" strike="noStrike" baseline="0"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400" b="0" i="0" u="none" strike="noStrike" baseline="0" dirty="0">
                          <a:solidFill>
                            <a:srgbClr val="000000"/>
                          </a:solidFill>
                          <a:effectLst/>
                          <a:latin typeface="Calibri" panose="020F0502020204030204" pitchFamily="34" charset="0"/>
                        </a:rPr>
                        <a:t>15.7 (±2.9)</a:t>
                      </a:r>
                    </a:p>
                  </a:txBody>
                  <a:tcPr marL="9525" marR="9525" marT="9525" marB="0" anchor="ctr"/>
                </a:tc>
                <a:tc>
                  <a:txBody>
                    <a:bodyPr/>
                    <a:lstStyle/>
                    <a:p>
                      <a:pPr algn="ctr" fontAlgn="ctr"/>
                      <a:r>
                        <a:rPr lang="en-US" sz="1600" b="1" i="0" u="none" strike="noStrike" baseline="0" dirty="0" smtClean="0">
                          <a:solidFill>
                            <a:srgbClr val="000000"/>
                          </a:solidFill>
                          <a:effectLst/>
                          <a:latin typeface="Calibri" panose="020F0502020204030204" pitchFamily="34" charset="0"/>
                        </a:rPr>
                        <a:t>17.0 * </a:t>
                      </a:r>
                      <a:r>
                        <a:rPr lang="en-US" sz="1600" b="1" i="0" u="none" strike="noStrike" baseline="0" dirty="0">
                          <a:solidFill>
                            <a:srgbClr val="000000"/>
                          </a:solidFill>
                          <a:effectLst/>
                          <a:latin typeface="Calibri" panose="020F0502020204030204" pitchFamily="34" charset="0"/>
                        </a:rPr>
                        <a:t>(±5.7)</a:t>
                      </a:r>
                    </a:p>
                  </a:txBody>
                  <a:tcPr marL="9525" marR="9525" marT="9525" marB="0" anchor="ctr"/>
                </a:tc>
                <a:tc>
                  <a:txBody>
                    <a:bodyPr/>
                    <a:lstStyle/>
                    <a:p>
                      <a:pPr algn="l" fontAlgn="b"/>
                      <a:endParaRPr lang="en-US" sz="1400" b="0"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ctr" fontAlgn="ctr"/>
                      <a:r>
                        <a:rPr lang="en-US" sz="1400" b="0" i="0" u="none" strike="noStrike" baseline="0">
                          <a:solidFill>
                            <a:srgbClr val="000000"/>
                          </a:solidFill>
                          <a:effectLst/>
                          <a:latin typeface="Calibri" panose="020F0502020204030204" pitchFamily="34" charset="0"/>
                        </a:rPr>
                        <a:t>13.1 (±2.9)</a:t>
                      </a:r>
                    </a:p>
                  </a:txBody>
                  <a:tcPr marL="9525" marR="9525" marT="9525" marB="0" anchor="ctr"/>
                </a:tc>
                <a:tc>
                  <a:txBody>
                    <a:bodyPr/>
                    <a:lstStyle/>
                    <a:p>
                      <a:pPr algn="ctr" fontAlgn="ctr"/>
                      <a:r>
                        <a:rPr lang="en-US" sz="1400" b="0" i="0" u="none" strike="noStrike" baseline="0" dirty="0">
                          <a:solidFill>
                            <a:srgbClr val="000000"/>
                          </a:solidFill>
                          <a:effectLst/>
                          <a:latin typeface="Calibri" panose="020F0502020204030204" pitchFamily="34" charset="0"/>
                        </a:rPr>
                        <a:t>11.5 (±2.1)</a:t>
                      </a:r>
                    </a:p>
                  </a:txBody>
                  <a:tcPr marL="9525" marR="9525" marT="9525" marB="0" anchor="ctr"/>
                </a:tc>
                <a:extLst>
                  <a:ext uri="{0D108BD9-81ED-4DB2-BD59-A6C34878D82A}">
                    <a16:rowId xmlns:a16="http://schemas.microsoft.com/office/drawing/2014/main" val="10005"/>
                  </a:ext>
                </a:extLst>
              </a:tr>
              <a:tr h="365760">
                <a:tc vMerge="1">
                  <a:txBody>
                    <a:bodyPr/>
                    <a:lstStyle/>
                    <a:p>
                      <a:endParaRPr lang="en-US"/>
                    </a:p>
                  </a:txBody>
                  <a:tcPr/>
                </a:tc>
                <a:tc>
                  <a:txBody>
                    <a:bodyPr/>
                    <a:lstStyle/>
                    <a:p>
                      <a:pPr algn="l" fontAlgn="ctr"/>
                      <a:r>
                        <a:rPr lang="en-US" sz="1400" b="0" i="0" u="none" strike="noStrike" baseline="0" dirty="0" smtClean="0">
                          <a:solidFill>
                            <a:srgbClr val="000000"/>
                          </a:solidFill>
                          <a:effectLst/>
                          <a:latin typeface="Calibri" panose="020F0502020204030204" pitchFamily="34" charset="0"/>
                        </a:rPr>
                        <a:t> Litter</a:t>
                      </a:r>
                      <a:endParaRPr lang="en-US" sz="1400" b="0" i="0" u="none" strike="noStrike" baseline="0"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400" b="0" i="0" u="none" strike="noStrike" baseline="0">
                          <a:solidFill>
                            <a:srgbClr val="000000"/>
                          </a:solidFill>
                          <a:effectLst/>
                          <a:latin typeface="Calibri" panose="020F0502020204030204" pitchFamily="34" charset="0"/>
                        </a:rPr>
                        <a:t>74.1 (±5.4)</a:t>
                      </a:r>
                    </a:p>
                  </a:txBody>
                  <a:tcPr marL="9525" marR="9525" marT="9525" marB="0" anchor="ctr"/>
                </a:tc>
                <a:tc>
                  <a:txBody>
                    <a:bodyPr/>
                    <a:lstStyle/>
                    <a:p>
                      <a:pPr algn="ctr" fontAlgn="ctr"/>
                      <a:r>
                        <a:rPr lang="en-US" sz="1400" b="0" i="0" u="none" strike="noStrike" baseline="0" dirty="0">
                          <a:solidFill>
                            <a:srgbClr val="000000"/>
                          </a:solidFill>
                          <a:effectLst/>
                          <a:latin typeface="Calibri" panose="020F0502020204030204" pitchFamily="34" charset="0"/>
                        </a:rPr>
                        <a:t>70.5 (±4)</a:t>
                      </a:r>
                    </a:p>
                  </a:txBody>
                  <a:tcPr marL="9525" marR="9525" marT="9525" marB="0" anchor="ctr"/>
                </a:tc>
                <a:tc>
                  <a:txBody>
                    <a:bodyPr/>
                    <a:lstStyle/>
                    <a:p>
                      <a:pPr algn="ctr" fontAlgn="ctr"/>
                      <a:r>
                        <a:rPr lang="en-US" sz="1400" b="0" i="0" u="none" strike="noStrike" baseline="0" dirty="0">
                          <a:solidFill>
                            <a:srgbClr val="000000"/>
                          </a:solidFill>
                          <a:effectLst/>
                          <a:latin typeface="Calibri" panose="020F0502020204030204" pitchFamily="34" charset="0"/>
                        </a:rPr>
                        <a:t> </a:t>
                      </a:r>
                    </a:p>
                  </a:txBody>
                  <a:tcPr marL="9525" marR="9525" marT="9525" marB="0" anchor="ctr"/>
                </a:tc>
                <a:tc>
                  <a:txBody>
                    <a:bodyPr/>
                    <a:lstStyle/>
                    <a:p>
                      <a:pPr algn="ctr" fontAlgn="ctr"/>
                      <a:r>
                        <a:rPr lang="en-US" sz="1400" b="0" i="0" u="none" strike="noStrike" baseline="0" dirty="0">
                          <a:solidFill>
                            <a:srgbClr val="000000"/>
                          </a:solidFill>
                          <a:effectLst/>
                          <a:latin typeface="Calibri" panose="020F0502020204030204" pitchFamily="34" charset="0"/>
                        </a:rPr>
                        <a:t>70.3 (±4.2)</a:t>
                      </a:r>
                    </a:p>
                  </a:txBody>
                  <a:tcPr marL="9525" marR="9525" marT="9525" marB="0" anchor="ctr"/>
                </a:tc>
                <a:tc>
                  <a:txBody>
                    <a:bodyPr/>
                    <a:lstStyle/>
                    <a:p>
                      <a:pPr algn="ctr" fontAlgn="ctr"/>
                      <a:r>
                        <a:rPr lang="en-US" sz="1400" b="0" i="0" u="none" strike="noStrike" baseline="0" dirty="0">
                          <a:solidFill>
                            <a:srgbClr val="000000"/>
                          </a:solidFill>
                          <a:effectLst/>
                          <a:latin typeface="Calibri" panose="020F0502020204030204" pitchFamily="34" charset="0"/>
                        </a:rPr>
                        <a:t>69.4 (±4)</a:t>
                      </a:r>
                    </a:p>
                  </a:txBody>
                  <a:tcPr marL="9525" marR="9525" marT="9525" marB="0" anchor="ctr"/>
                </a:tc>
                <a:extLst>
                  <a:ext uri="{0D108BD9-81ED-4DB2-BD59-A6C34878D82A}">
                    <a16:rowId xmlns:a16="http://schemas.microsoft.com/office/drawing/2014/main" val="10006"/>
                  </a:ext>
                </a:extLst>
              </a:tr>
              <a:tr h="365760">
                <a:tc vMerge="1">
                  <a:txBody>
                    <a:bodyPr/>
                    <a:lstStyle/>
                    <a:p>
                      <a:endParaRPr lang="en-US"/>
                    </a:p>
                  </a:txBody>
                  <a:tcPr/>
                </a:tc>
                <a:tc>
                  <a:txBody>
                    <a:bodyPr/>
                    <a:lstStyle/>
                    <a:p>
                      <a:pPr algn="l" fontAlgn="ctr"/>
                      <a:r>
                        <a:rPr lang="en-US" sz="1400" b="0" i="0" u="none" strike="noStrike" baseline="0" dirty="0" smtClean="0">
                          <a:solidFill>
                            <a:srgbClr val="000000"/>
                          </a:solidFill>
                          <a:effectLst/>
                          <a:latin typeface="Calibri" panose="020F0502020204030204" pitchFamily="34" charset="0"/>
                        </a:rPr>
                        <a:t> Bare </a:t>
                      </a:r>
                      <a:r>
                        <a:rPr lang="en-US" sz="1400" b="0" i="0" u="none" strike="noStrike" baseline="0" dirty="0">
                          <a:solidFill>
                            <a:srgbClr val="000000"/>
                          </a:solidFill>
                          <a:effectLst/>
                          <a:latin typeface="Calibri" panose="020F0502020204030204" pitchFamily="34" charset="0"/>
                        </a:rPr>
                        <a:t>Ground</a:t>
                      </a:r>
                    </a:p>
                  </a:txBody>
                  <a:tcPr marL="9525" marR="9525" marT="9525" marB="0" anchor="ctr"/>
                </a:tc>
                <a:tc>
                  <a:txBody>
                    <a:bodyPr/>
                    <a:lstStyle/>
                    <a:p>
                      <a:pPr algn="ctr" fontAlgn="ctr"/>
                      <a:r>
                        <a:rPr lang="en-US" sz="1400" b="0" i="0" u="none" strike="noStrike" baseline="0">
                          <a:solidFill>
                            <a:srgbClr val="000000"/>
                          </a:solidFill>
                          <a:effectLst/>
                          <a:latin typeface="Calibri" panose="020F0502020204030204" pitchFamily="34" charset="0"/>
                        </a:rPr>
                        <a:t>21.4 (±4.2)</a:t>
                      </a:r>
                    </a:p>
                  </a:txBody>
                  <a:tcPr marL="9525" marR="9525" marT="9525" marB="0" anchor="ctr"/>
                </a:tc>
                <a:tc>
                  <a:txBody>
                    <a:bodyPr/>
                    <a:lstStyle/>
                    <a:p>
                      <a:pPr algn="ctr" fontAlgn="ctr"/>
                      <a:r>
                        <a:rPr lang="en-US" sz="1400" b="0" i="0" u="none" strike="noStrike" baseline="0">
                          <a:solidFill>
                            <a:srgbClr val="000000"/>
                          </a:solidFill>
                          <a:effectLst/>
                          <a:latin typeface="Calibri" panose="020F0502020204030204" pitchFamily="34" charset="0"/>
                        </a:rPr>
                        <a:t>23.7 (±4.4)</a:t>
                      </a:r>
                    </a:p>
                  </a:txBody>
                  <a:tcPr marL="9525" marR="9525" marT="9525" marB="0" anchor="ctr"/>
                </a:tc>
                <a:tc>
                  <a:txBody>
                    <a:bodyPr/>
                    <a:lstStyle/>
                    <a:p>
                      <a:pPr algn="l" fontAlgn="b"/>
                      <a:endParaRPr lang="en-US" sz="1400" b="0"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ctr" fontAlgn="ctr"/>
                      <a:r>
                        <a:rPr lang="en-US" sz="1400" b="0" i="0" u="none" strike="noStrike" baseline="0" dirty="0">
                          <a:solidFill>
                            <a:srgbClr val="000000"/>
                          </a:solidFill>
                          <a:effectLst/>
                          <a:latin typeface="Calibri" panose="020F0502020204030204" pitchFamily="34" charset="0"/>
                        </a:rPr>
                        <a:t>17.4 (±2.9)</a:t>
                      </a:r>
                    </a:p>
                  </a:txBody>
                  <a:tcPr marL="9525" marR="9525" marT="9525" marB="0" anchor="ctr"/>
                </a:tc>
                <a:tc>
                  <a:txBody>
                    <a:bodyPr/>
                    <a:lstStyle/>
                    <a:p>
                      <a:pPr algn="ctr" fontAlgn="ctr"/>
                      <a:r>
                        <a:rPr lang="en-US" sz="1400" b="0" i="0" u="none" strike="noStrike" baseline="0" dirty="0">
                          <a:solidFill>
                            <a:srgbClr val="000000"/>
                          </a:solidFill>
                          <a:effectLst/>
                          <a:latin typeface="Calibri" panose="020F0502020204030204" pitchFamily="34" charset="0"/>
                        </a:rPr>
                        <a:t>17.9 (±3.3)</a:t>
                      </a:r>
                    </a:p>
                  </a:txBody>
                  <a:tcPr marL="9525" marR="9525" marT="9525" marB="0" anchor="ctr"/>
                </a:tc>
                <a:extLst>
                  <a:ext uri="{0D108BD9-81ED-4DB2-BD59-A6C34878D82A}">
                    <a16:rowId xmlns:a16="http://schemas.microsoft.com/office/drawing/2014/main" val="10007"/>
                  </a:ext>
                </a:extLst>
              </a:tr>
              <a:tr h="345994">
                <a:tc>
                  <a:txBody>
                    <a:bodyPr/>
                    <a:lstStyle/>
                    <a:p>
                      <a:pPr algn="l" fontAlgn="b"/>
                      <a:endParaRPr lang="en-US" sz="16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l" fontAlgn="ctr"/>
                      <a:r>
                        <a:rPr lang="en-US" sz="1400" b="1" i="0" u="none" strike="noStrike" baseline="0" dirty="0">
                          <a:solidFill>
                            <a:srgbClr val="000000"/>
                          </a:solidFill>
                          <a:effectLst/>
                          <a:latin typeface="Calibri" panose="020F0502020204030204" pitchFamily="34" charset="0"/>
                        </a:rPr>
                        <a:t> </a:t>
                      </a:r>
                    </a:p>
                  </a:txBody>
                  <a:tcPr marL="9525" marR="9525" marT="9525" marB="0" anchor="ctr"/>
                </a:tc>
                <a:tc>
                  <a:txBody>
                    <a:bodyPr/>
                    <a:lstStyle/>
                    <a:p>
                      <a:pPr algn="l" fontAlgn="b"/>
                      <a:endParaRPr lang="en-US" sz="1400" b="0"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4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l" fontAlgn="b"/>
                      <a:endParaRPr lang="en-US" sz="1400" b="0"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400" b="0"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400" b="0" i="0" u="none" strike="noStrike" baseline="0" dirty="0">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8"/>
                  </a:ext>
                </a:extLst>
              </a:tr>
              <a:tr h="365760">
                <a:tc rowSpan="3">
                  <a:txBody>
                    <a:bodyPr/>
                    <a:lstStyle/>
                    <a:p>
                      <a:pPr algn="ctr" fontAlgn="ctr"/>
                      <a:r>
                        <a:rPr lang="en-US" sz="1600" b="1" i="0" u="none" strike="noStrike" baseline="0" dirty="0">
                          <a:solidFill>
                            <a:schemeClr val="bg1"/>
                          </a:solidFill>
                          <a:effectLst/>
                          <a:latin typeface="Calibri" panose="020F0502020204030204" pitchFamily="34" charset="0"/>
                        </a:rPr>
                        <a:t>Height (cm)</a:t>
                      </a:r>
                    </a:p>
                  </a:txBody>
                  <a:tcPr marL="9525" marR="9525" marT="9525" marB="0" vert="vert270" anchor="ctr"/>
                </a:tc>
                <a:tc>
                  <a:txBody>
                    <a:bodyPr/>
                    <a:lstStyle/>
                    <a:p>
                      <a:pPr algn="l" fontAlgn="ctr"/>
                      <a:r>
                        <a:rPr lang="en-US" sz="1400" b="0" i="0" u="none" strike="noStrike" baseline="0" dirty="0" smtClean="0">
                          <a:solidFill>
                            <a:srgbClr val="000000"/>
                          </a:solidFill>
                          <a:effectLst/>
                          <a:latin typeface="Calibri" panose="020F0502020204030204" pitchFamily="34" charset="0"/>
                        </a:rPr>
                        <a:t> Sagebrush</a:t>
                      </a:r>
                      <a:endParaRPr lang="en-US" sz="1400" b="0" i="0" u="none" strike="noStrike" baseline="0"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b="1" i="0" u="none" strike="noStrike" baseline="0" dirty="0">
                          <a:solidFill>
                            <a:srgbClr val="000000"/>
                          </a:solidFill>
                          <a:effectLst/>
                          <a:latin typeface="Calibri" panose="020F0502020204030204" pitchFamily="34" charset="0"/>
                        </a:rPr>
                        <a:t>43.9 </a:t>
                      </a:r>
                      <a:r>
                        <a:rPr lang="en-US" sz="1600" b="1" i="0" u="none" strike="noStrike" baseline="0" dirty="0" smtClean="0">
                          <a:solidFill>
                            <a:srgbClr val="000000"/>
                          </a:solidFill>
                          <a:effectLst/>
                          <a:latin typeface="Calibri" panose="020F0502020204030204" pitchFamily="34" charset="0"/>
                        </a:rPr>
                        <a:t>. (±</a:t>
                      </a:r>
                      <a:r>
                        <a:rPr lang="en-US" sz="1600" b="1" i="0" u="none" strike="noStrike" baseline="0" dirty="0">
                          <a:solidFill>
                            <a:srgbClr val="000000"/>
                          </a:solidFill>
                          <a:effectLst/>
                          <a:latin typeface="Calibri" panose="020F0502020204030204" pitchFamily="34" charset="0"/>
                        </a:rPr>
                        <a:t>4.2)</a:t>
                      </a:r>
                    </a:p>
                  </a:txBody>
                  <a:tcPr marL="9525" marR="9525" marT="9525" marB="0" anchor="ctr"/>
                </a:tc>
                <a:tc>
                  <a:txBody>
                    <a:bodyPr/>
                    <a:lstStyle/>
                    <a:p>
                      <a:pPr algn="ctr" fontAlgn="ctr"/>
                      <a:r>
                        <a:rPr lang="en-US" sz="1400" b="0" i="0" u="none" strike="noStrike" baseline="0" dirty="0">
                          <a:solidFill>
                            <a:srgbClr val="000000"/>
                          </a:solidFill>
                          <a:effectLst/>
                          <a:latin typeface="Calibri" panose="020F0502020204030204" pitchFamily="34" charset="0"/>
                        </a:rPr>
                        <a:t>38.8 (±4.4)</a:t>
                      </a:r>
                    </a:p>
                  </a:txBody>
                  <a:tcPr marL="9525" marR="9525" marT="9525" marB="0" anchor="ctr"/>
                </a:tc>
                <a:tc>
                  <a:txBody>
                    <a:bodyPr/>
                    <a:lstStyle/>
                    <a:p>
                      <a:pPr algn="ctr" fontAlgn="ctr"/>
                      <a:r>
                        <a:rPr lang="en-US" sz="1400" b="0" i="0" u="none" strike="noStrike" baseline="0" dirty="0">
                          <a:solidFill>
                            <a:srgbClr val="000000"/>
                          </a:solidFill>
                          <a:effectLst/>
                          <a:latin typeface="Calibri" panose="020F0502020204030204" pitchFamily="34" charset="0"/>
                        </a:rPr>
                        <a:t> </a:t>
                      </a:r>
                    </a:p>
                  </a:txBody>
                  <a:tcPr marL="9525" marR="9525" marT="9525" marB="0" anchor="ctr"/>
                </a:tc>
                <a:tc>
                  <a:txBody>
                    <a:bodyPr/>
                    <a:lstStyle/>
                    <a:p>
                      <a:pPr algn="ctr" fontAlgn="ctr"/>
                      <a:r>
                        <a:rPr lang="en-US" sz="1400" b="0" i="0" u="none" strike="noStrike" baseline="0" dirty="0">
                          <a:solidFill>
                            <a:srgbClr val="000000"/>
                          </a:solidFill>
                          <a:effectLst/>
                          <a:latin typeface="Calibri" panose="020F0502020204030204" pitchFamily="34" charset="0"/>
                        </a:rPr>
                        <a:t>38.6 (±2.9)</a:t>
                      </a:r>
                    </a:p>
                  </a:txBody>
                  <a:tcPr marL="9525" marR="9525" marT="9525" marB="0" anchor="ctr"/>
                </a:tc>
                <a:tc>
                  <a:txBody>
                    <a:bodyPr/>
                    <a:lstStyle/>
                    <a:p>
                      <a:pPr algn="ctr" fontAlgn="ctr"/>
                      <a:r>
                        <a:rPr lang="en-US" sz="1400" b="0" i="0" u="none" strike="noStrike" baseline="0" dirty="0">
                          <a:solidFill>
                            <a:srgbClr val="000000"/>
                          </a:solidFill>
                          <a:effectLst/>
                          <a:latin typeface="Calibri" panose="020F0502020204030204" pitchFamily="34" charset="0"/>
                        </a:rPr>
                        <a:t>35.5 (±3.3)</a:t>
                      </a:r>
                    </a:p>
                  </a:txBody>
                  <a:tcPr marL="9525" marR="9525" marT="9525" marB="0" anchor="ctr"/>
                </a:tc>
                <a:extLst>
                  <a:ext uri="{0D108BD9-81ED-4DB2-BD59-A6C34878D82A}">
                    <a16:rowId xmlns:a16="http://schemas.microsoft.com/office/drawing/2014/main" val="10009"/>
                  </a:ext>
                </a:extLst>
              </a:tr>
              <a:tr h="365760">
                <a:tc vMerge="1">
                  <a:txBody>
                    <a:bodyPr/>
                    <a:lstStyle/>
                    <a:p>
                      <a:endParaRPr lang="en-US"/>
                    </a:p>
                  </a:txBody>
                  <a:tcPr/>
                </a:tc>
                <a:tc>
                  <a:txBody>
                    <a:bodyPr/>
                    <a:lstStyle/>
                    <a:p>
                      <a:pPr algn="l" fontAlgn="ctr"/>
                      <a:r>
                        <a:rPr lang="en-US" sz="1400" b="0" i="0" u="none" strike="noStrike" baseline="0" dirty="0" smtClean="0">
                          <a:solidFill>
                            <a:srgbClr val="000000"/>
                          </a:solidFill>
                          <a:effectLst/>
                          <a:latin typeface="Calibri" panose="020F0502020204030204" pitchFamily="34" charset="0"/>
                        </a:rPr>
                        <a:t> Bunchgrass</a:t>
                      </a:r>
                      <a:endParaRPr lang="en-US" sz="1400" b="0" i="0" u="none" strike="noStrike" baseline="0"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b="1" i="0" u="none" strike="noStrike" baseline="0" dirty="0" smtClean="0">
                          <a:solidFill>
                            <a:srgbClr val="000000"/>
                          </a:solidFill>
                          <a:effectLst/>
                          <a:latin typeface="Calibri" panose="020F0502020204030204" pitchFamily="34" charset="0"/>
                        </a:rPr>
                        <a:t>16.5 * </a:t>
                      </a:r>
                      <a:r>
                        <a:rPr lang="en-US" sz="1600" b="1" i="0" u="none" strike="noStrike" baseline="0" dirty="0">
                          <a:solidFill>
                            <a:srgbClr val="000000"/>
                          </a:solidFill>
                          <a:effectLst/>
                          <a:latin typeface="Calibri" panose="020F0502020204030204" pitchFamily="34" charset="0"/>
                        </a:rPr>
                        <a:t>(±1.9)</a:t>
                      </a:r>
                    </a:p>
                  </a:txBody>
                  <a:tcPr marL="9525" marR="9525" marT="9525" marB="0" anchor="ctr"/>
                </a:tc>
                <a:tc>
                  <a:txBody>
                    <a:bodyPr/>
                    <a:lstStyle/>
                    <a:p>
                      <a:pPr algn="ctr" fontAlgn="ctr"/>
                      <a:r>
                        <a:rPr lang="en-US" sz="1600" b="1" i="0" u="none" strike="noStrike" baseline="0" dirty="0" smtClean="0">
                          <a:solidFill>
                            <a:srgbClr val="000000"/>
                          </a:solidFill>
                          <a:effectLst/>
                          <a:latin typeface="Calibri" panose="020F0502020204030204" pitchFamily="34" charset="0"/>
                        </a:rPr>
                        <a:t>14.0 * </a:t>
                      </a:r>
                      <a:r>
                        <a:rPr lang="en-US" sz="1600" b="1" i="0" u="none" strike="noStrike" baseline="0" dirty="0">
                          <a:solidFill>
                            <a:srgbClr val="000000"/>
                          </a:solidFill>
                          <a:effectLst/>
                          <a:latin typeface="Calibri" panose="020F0502020204030204" pitchFamily="34" charset="0"/>
                        </a:rPr>
                        <a:t>(±1.4)</a:t>
                      </a:r>
                    </a:p>
                  </a:txBody>
                  <a:tcPr marL="9525" marR="9525" marT="9525" marB="0" anchor="ctr"/>
                </a:tc>
                <a:tc>
                  <a:txBody>
                    <a:bodyPr/>
                    <a:lstStyle/>
                    <a:p>
                      <a:pPr algn="l" fontAlgn="b"/>
                      <a:endParaRPr lang="en-US" sz="1400" b="0"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ctr" fontAlgn="ctr"/>
                      <a:r>
                        <a:rPr lang="en-US" sz="1400" b="0" i="0" u="none" strike="noStrike" baseline="0" dirty="0" smtClean="0">
                          <a:solidFill>
                            <a:srgbClr val="000000"/>
                          </a:solidFill>
                          <a:effectLst/>
                          <a:latin typeface="Calibri" panose="020F0502020204030204" pitchFamily="34" charset="0"/>
                        </a:rPr>
                        <a:t>12.9 </a:t>
                      </a:r>
                      <a:r>
                        <a:rPr lang="en-US" sz="1400" b="0" i="0" u="none" strike="noStrike" baseline="0" dirty="0">
                          <a:solidFill>
                            <a:srgbClr val="000000"/>
                          </a:solidFill>
                          <a:effectLst/>
                          <a:latin typeface="Calibri" panose="020F0502020204030204" pitchFamily="34" charset="0"/>
                        </a:rPr>
                        <a:t>(±1.1)</a:t>
                      </a:r>
                    </a:p>
                  </a:txBody>
                  <a:tcPr marL="9525" marR="9525" marT="9525" marB="0" anchor="ctr"/>
                </a:tc>
                <a:tc>
                  <a:txBody>
                    <a:bodyPr/>
                    <a:lstStyle/>
                    <a:p>
                      <a:pPr algn="ctr" fontAlgn="ctr"/>
                      <a:r>
                        <a:rPr lang="en-US" sz="1400" b="0" i="0" u="none" strike="noStrike" baseline="0" dirty="0" smtClean="0">
                          <a:solidFill>
                            <a:srgbClr val="000000"/>
                          </a:solidFill>
                          <a:effectLst/>
                          <a:latin typeface="Calibri" panose="020F0502020204030204" pitchFamily="34" charset="0"/>
                        </a:rPr>
                        <a:t>12.5 </a:t>
                      </a:r>
                      <a:r>
                        <a:rPr lang="en-US" sz="1400" b="0" i="0" u="none" strike="noStrike" baseline="0" dirty="0">
                          <a:solidFill>
                            <a:srgbClr val="000000"/>
                          </a:solidFill>
                          <a:effectLst/>
                          <a:latin typeface="Calibri" panose="020F0502020204030204" pitchFamily="34" charset="0"/>
                        </a:rPr>
                        <a:t>(±1)</a:t>
                      </a:r>
                    </a:p>
                  </a:txBody>
                  <a:tcPr marL="9525" marR="9525" marT="9525" marB="0" anchor="ctr"/>
                </a:tc>
                <a:extLst>
                  <a:ext uri="{0D108BD9-81ED-4DB2-BD59-A6C34878D82A}">
                    <a16:rowId xmlns:a16="http://schemas.microsoft.com/office/drawing/2014/main" val="10010"/>
                  </a:ext>
                </a:extLst>
              </a:tr>
              <a:tr h="365760">
                <a:tc vMerge="1">
                  <a:txBody>
                    <a:bodyPr/>
                    <a:lstStyle/>
                    <a:p>
                      <a:endParaRPr lang="en-US"/>
                    </a:p>
                  </a:txBody>
                  <a:tcPr/>
                </a:tc>
                <a:tc>
                  <a:txBody>
                    <a:bodyPr/>
                    <a:lstStyle/>
                    <a:p>
                      <a:pPr algn="l" fontAlgn="ctr"/>
                      <a:r>
                        <a:rPr lang="en-US" sz="1400" b="0" i="0" u="none" strike="noStrike" baseline="0" dirty="0" smtClean="0">
                          <a:solidFill>
                            <a:srgbClr val="000000"/>
                          </a:solidFill>
                          <a:effectLst/>
                          <a:latin typeface="Calibri" panose="020F0502020204030204" pitchFamily="34" charset="0"/>
                        </a:rPr>
                        <a:t> Forb</a:t>
                      </a:r>
                      <a:endParaRPr lang="en-US" sz="1400" b="0" i="0" u="none" strike="noStrike" baseline="0"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b="1" i="0" u="none" strike="noStrike" baseline="0" dirty="0" smtClean="0">
                          <a:solidFill>
                            <a:srgbClr val="000000"/>
                          </a:solidFill>
                          <a:effectLst/>
                          <a:latin typeface="Calibri" panose="020F0502020204030204" pitchFamily="34" charset="0"/>
                        </a:rPr>
                        <a:t>7.4 </a:t>
                      </a:r>
                      <a:r>
                        <a:rPr lang="en-US" sz="1600" b="1" i="0" u="none" strike="noStrike" baseline="0" dirty="0">
                          <a:solidFill>
                            <a:srgbClr val="000000"/>
                          </a:solidFill>
                          <a:effectLst/>
                          <a:latin typeface="Calibri" panose="020F0502020204030204" pitchFamily="34" charset="0"/>
                        </a:rPr>
                        <a:t>. (±1.4)</a:t>
                      </a:r>
                    </a:p>
                  </a:txBody>
                  <a:tcPr marL="9525" marR="9525" marT="9525" marB="0" anchor="ctr"/>
                </a:tc>
                <a:tc>
                  <a:txBody>
                    <a:bodyPr/>
                    <a:lstStyle/>
                    <a:p>
                      <a:pPr algn="ctr" fontAlgn="ctr"/>
                      <a:r>
                        <a:rPr lang="en-US" sz="1400" b="0" i="0" u="none" strike="noStrike" baseline="0" dirty="0" smtClean="0">
                          <a:solidFill>
                            <a:srgbClr val="000000"/>
                          </a:solidFill>
                          <a:effectLst/>
                          <a:latin typeface="Calibri" panose="020F0502020204030204" pitchFamily="34" charset="0"/>
                        </a:rPr>
                        <a:t>5.7 </a:t>
                      </a:r>
                      <a:r>
                        <a:rPr lang="en-US" sz="1400" b="0" i="0" u="none" strike="noStrike" baseline="0" dirty="0">
                          <a:solidFill>
                            <a:srgbClr val="000000"/>
                          </a:solidFill>
                          <a:effectLst/>
                          <a:latin typeface="Calibri" panose="020F0502020204030204" pitchFamily="34" charset="0"/>
                        </a:rPr>
                        <a:t>(±0.6)</a:t>
                      </a:r>
                    </a:p>
                  </a:txBody>
                  <a:tcPr marL="9525" marR="9525" marT="9525" marB="0" anchor="ctr"/>
                </a:tc>
                <a:tc>
                  <a:txBody>
                    <a:bodyPr/>
                    <a:lstStyle/>
                    <a:p>
                      <a:pPr algn="ctr" fontAlgn="ctr"/>
                      <a:r>
                        <a:rPr lang="en-US" sz="1400" b="0" i="0" u="none" strike="noStrike" baseline="0" dirty="0">
                          <a:solidFill>
                            <a:srgbClr val="000000"/>
                          </a:solidFill>
                          <a:effectLst/>
                          <a:latin typeface="Calibri" panose="020F0502020204030204" pitchFamily="34" charset="0"/>
                        </a:rPr>
                        <a:t> </a:t>
                      </a:r>
                    </a:p>
                  </a:txBody>
                  <a:tcPr marL="9525" marR="9525" marT="9525" marB="0" anchor="ctr"/>
                </a:tc>
                <a:tc>
                  <a:txBody>
                    <a:bodyPr/>
                    <a:lstStyle/>
                    <a:p>
                      <a:pPr algn="ctr" fontAlgn="ctr"/>
                      <a:r>
                        <a:rPr lang="en-US" sz="1400" b="0" i="0" u="none" strike="noStrike" baseline="0" dirty="0" smtClean="0">
                          <a:solidFill>
                            <a:srgbClr val="000000"/>
                          </a:solidFill>
                          <a:effectLst/>
                          <a:latin typeface="Calibri" panose="020F0502020204030204" pitchFamily="34" charset="0"/>
                        </a:rPr>
                        <a:t>6.2 </a:t>
                      </a:r>
                      <a:r>
                        <a:rPr lang="en-US" sz="1400" b="0" i="0" u="none" strike="noStrike" baseline="0" dirty="0">
                          <a:solidFill>
                            <a:srgbClr val="000000"/>
                          </a:solidFill>
                          <a:effectLst/>
                          <a:latin typeface="Calibri" panose="020F0502020204030204" pitchFamily="34" charset="0"/>
                        </a:rPr>
                        <a:t>(±0.6)</a:t>
                      </a:r>
                    </a:p>
                  </a:txBody>
                  <a:tcPr marL="9525" marR="9525" marT="9525" marB="0" anchor="ctr"/>
                </a:tc>
                <a:tc>
                  <a:txBody>
                    <a:bodyPr/>
                    <a:lstStyle/>
                    <a:p>
                      <a:pPr algn="ctr" fontAlgn="ctr"/>
                      <a:r>
                        <a:rPr lang="en-US" sz="1400" b="0" i="0" u="none" strike="noStrike" baseline="0" dirty="0" smtClean="0">
                          <a:solidFill>
                            <a:srgbClr val="000000"/>
                          </a:solidFill>
                          <a:effectLst/>
                          <a:latin typeface="Calibri" panose="020F0502020204030204" pitchFamily="34" charset="0"/>
                        </a:rPr>
                        <a:t>5.2 </a:t>
                      </a:r>
                      <a:r>
                        <a:rPr lang="en-US" sz="1400" b="0" i="0" u="none" strike="noStrike" baseline="0" dirty="0">
                          <a:solidFill>
                            <a:srgbClr val="000000"/>
                          </a:solidFill>
                          <a:effectLst/>
                          <a:latin typeface="Calibri" panose="020F0502020204030204" pitchFamily="34" charset="0"/>
                        </a:rPr>
                        <a:t>(±0.5)</a:t>
                      </a:r>
                    </a:p>
                  </a:txBody>
                  <a:tcPr marL="9525" marR="9525" marT="9525" marB="0" anchor="ctr"/>
                </a:tc>
                <a:extLst>
                  <a:ext uri="{0D108BD9-81ED-4DB2-BD59-A6C34878D82A}">
                    <a16:rowId xmlns:a16="http://schemas.microsoft.com/office/drawing/2014/main" val="10011"/>
                  </a:ext>
                </a:extLst>
              </a:tr>
            </a:tbl>
          </a:graphicData>
        </a:graphic>
      </p:graphicFrame>
      <p:sp>
        <p:nvSpPr>
          <p:cNvPr id="3" name="TextBox 2"/>
          <p:cNvSpPr txBox="1"/>
          <p:nvPr/>
        </p:nvSpPr>
        <p:spPr>
          <a:xfrm>
            <a:off x="846723" y="5810110"/>
            <a:ext cx="7835515" cy="369332"/>
          </a:xfrm>
          <a:prstGeom prst="rect">
            <a:avLst/>
          </a:prstGeom>
          <a:noFill/>
        </p:spPr>
        <p:txBody>
          <a:bodyPr wrap="square" rtlCol="0">
            <a:spAutoFit/>
          </a:bodyPr>
          <a:lstStyle/>
          <a:p>
            <a:pPr fontAlgn="auto">
              <a:spcBef>
                <a:spcPts val="0"/>
              </a:spcBef>
              <a:spcAft>
                <a:spcPts val="0"/>
              </a:spcAft>
            </a:pPr>
            <a:r>
              <a:rPr lang="en-US" sz="1800" dirty="0" err="1" smtClean="0">
                <a:solidFill>
                  <a:prstClr val="black"/>
                </a:solidFill>
                <a:latin typeface="Arial" panose="020B0604020202020204" pitchFamily="34" charset="0"/>
                <a:cs typeface="Arial" panose="020B0604020202020204" pitchFamily="34" charset="0"/>
              </a:rPr>
              <a:t>Signif</a:t>
            </a:r>
            <a:r>
              <a:rPr lang="en-US" sz="1800" dirty="0" smtClean="0">
                <a:solidFill>
                  <a:prstClr val="black"/>
                </a:solidFill>
                <a:latin typeface="Arial" panose="020B0604020202020204" pitchFamily="34" charset="0"/>
                <a:cs typeface="Arial" panose="020B0604020202020204" pitchFamily="34" charset="0"/>
              </a:rPr>
              <a:t>. Codes ‘*’ .05   ‘.’ 0.1</a:t>
            </a:r>
            <a:endParaRPr lang="en-US" sz="18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61088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Title 1"/>
          <p:cNvSpPr>
            <a:spLocks noGrp="1"/>
          </p:cNvSpPr>
          <p:nvPr>
            <p:ph type="title"/>
          </p:nvPr>
        </p:nvSpPr>
        <p:spPr/>
        <p:txBody>
          <a:bodyPr/>
          <a:lstStyle/>
          <a:p>
            <a:endParaRPr lang="en-US" altLang="en-US" smtClean="0"/>
          </a:p>
        </p:txBody>
      </p:sp>
      <p:sp>
        <p:nvSpPr>
          <p:cNvPr id="122883" name="Text Placeholder 2"/>
          <p:cNvSpPr>
            <a:spLocks noGrp="1"/>
          </p:cNvSpPr>
          <p:nvPr>
            <p:ph type="body" idx="1"/>
          </p:nvPr>
        </p:nvSpPr>
        <p:spPr/>
        <p:txBody>
          <a:bodyPr/>
          <a:lstStyle/>
          <a:p>
            <a:endParaRPr lang="en-US" altLang="en-US" smtClean="0"/>
          </a:p>
        </p:txBody>
      </p:sp>
      <p:sp>
        <p:nvSpPr>
          <p:cNvPr id="122884" name="Text Placeholder 4"/>
          <p:cNvSpPr>
            <a:spLocks noGrp="1"/>
          </p:cNvSpPr>
          <p:nvPr>
            <p:ph type="body" sz="quarter" idx="3"/>
          </p:nvPr>
        </p:nvSpPr>
        <p:spPr>
          <a:xfrm>
            <a:off x="4645036" y="1535113"/>
            <a:ext cx="4041775" cy="639762"/>
          </a:xfrm>
        </p:spPr>
        <p:txBody>
          <a:bodyPr/>
          <a:lstStyle/>
          <a:p>
            <a:endParaRPr lang="en-US" altLang="en-US" smtClean="0"/>
          </a:p>
        </p:txBody>
      </p:sp>
      <p:sp>
        <p:nvSpPr>
          <p:cNvPr id="122885" name="Content Placeholder 5"/>
          <p:cNvSpPr>
            <a:spLocks noGrp="1"/>
          </p:cNvSpPr>
          <p:nvPr>
            <p:ph sz="quarter" idx="4"/>
          </p:nvPr>
        </p:nvSpPr>
        <p:spPr>
          <a:xfrm>
            <a:off x="4645036" y="2174875"/>
            <a:ext cx="4041775" cy="3951288"/>
          </a:xfrm>
        </p:spPr>
        <p:txBody>
          <a:bodyPr/>
          <a:lstStyle/>
          <a:p>
            <a:endParaRPr lang="en-US" altLang="en-US" smtClean="0"/>
          </a:p>
        </p:txBody>
      </p:sp>
      <p:pic>
        <p:nvPicPr>
          <p:cNvPr id="122886" name="Picture 2"/>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57200" y="304800"/>
            <a:ext cx="8305800" cy="64008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ransition spd="slow">
    <p:fade thruBlk="1"/>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latin typeface="Arial" panose="020B0604020202020204" pitchFamily="34" charset="0"/>
                <a:cs typeface="Arial" panose="020B0604020202020204" pitchFamily="34" charset="0"/>
              </a:rPr>
              <a:t>Vegetation Results</a:t>
            </a:r>
            <a:br>
              <a:rPr lang="en-US" sz="4000" dirty="0" smtClean="0">
                <a:latin typeface="Arial" panose="020B0604020202020204" pitchFamily="34" charset="0"/>
                <a:cs typeface="Arial" panose="020B0604020202020204" pitchFamily="34" charset="0"/>
              </a:rPr>
            </a:br>
            <a:endParaRPr lang="en-US" sz="4000" dirty="0">
              <a:latin typeface="Arial" panose="020B0604020202020204" pitchFamily="34" charset="0"/>
              <a:cs typeface="Arial" panose="020B0604020202020204" pitchFamily="34"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1672939886"/>
              </p:ext>
            </p:extLst>
          </p:nvPr>
        </p:nvGraphicFramePr>
        <p:xfrm>
          <a:off x="452637" y="932691"/>
          <a:ext cx="8229601" cy="4676879"/>
        </p:xfrm>
        <a:graphic>
          <a:graphicData uri="http://schemas.openxmlformats.org/drawingml/2006/table">
            <a:tbl>
              <a:tblPr firstRow="1" firstCol="1" bandRow="1">
                <a:tableStyleId>{5C22544A-7EE6-4342-B048-85BDC9FD1C3A}</a:tableStyleId>
              </a:tblPr>
              <a:tblGrid>
                <a:gridCol w="581540">
                  <a:extLst>
                    <a:ext uri="{9D8B030D-6E8A-4147-A177-3AD203B41FA5}">
                      <a16:colId xmlns:a16="http://schemas.microsoft.com/office/drawing/2014/main" val="20000"/>
                    </a:ext>
                  </a:extLst>
                </a:gridCol>
                <a:gridCol w="1344175">
                  <a:extLst>
                    <a:ext uri="{9D8B030D-6E8A-4147-A177-3AD203B41FA5}">
                      <a16:colId xmlns:a16="http://schemas.microsoft.com/office/drawing/2014/main" val="20001"/>
                    </a:ext>
                  </a:extLst>
                </a:gridCol>
                <a:gridCol w="1305770">
                  <a:extLst>
                    <a:ext uri="{9D8B030D-6E8A-4147-A177-3AD203B41FA5}">
                      <a16:colId xmlns:a16="http://schemas.microsoft.com/office/drawing/2014/main" val="20002"/>
                    </a:ext>
                  </a:extLst>
                </a:gridCol>
                <a:gridCol w="1331684">
                  <a:extLst>
                    <a:ext uri="{9D8B030D-6E8A-4147-A177-3AD203B41FA5}">
                      <a16:colId xmlns:a16="http://schemas.microsoft.com/office/drawing/2014/main" val="20003"/>
                    </a:ext>
                  </a:extLst>
                </a:gridCol>
                <a:gridCol w="396541">
                  <a:extLst>
                    <a:ext uri="{9D8B030D-6E8A-4147-A177-3AD203B41FA5}">
                      <a16:colId xmlns:a16="http://schemas.microsoft.com/office/drawing/2014/main" val="20004"/>
                    </a:ext>
                  </a:extLst>
                </a:gridCol>
                <a:gridCol w="1689820">
                  <a:extLst>
                    <a:ext uri="{9D8B030D-6E8A-4147-A177-3AD203B41FA5}">
                      <a16:colId xmlns:a16="http://schemas.microsoft.com/office/drawing/2014/main" val="20005"/>
                    </a:ext>
                  </a:extLst>
                </a:gridCol>
                <a:gridCol w="1580071">
                  <a:extLst>
                    <a:ext uri="{9D8B030D-6E8A-4147-A177-3AD203B41FA5}">
                      <a16:colId xmlns:a16="http://schemas.microsoft.com/office/drawing/2014/main" val="20006"/>
                    </a:ext>
                  </a:extLst>
                </a:gridCol>
              </a:tblGrid>
              <a:tr h="474919">
                <a:tc>
                  <a:txBody>
                    <a:bodyPr/>
                    <a:lstStyle/>
                    <a:p>
                      <a:pPr algn="l" fontAlgn="b"/>
                      <a:endParaRPr lang="en-US" sz="1100" b="0" i="0" u="none" strike="noStrike" dirty="0">
                        <a:solidFill>
                          <a:srgbClr val="000000"/>
                        </a:solidFill>
                        <a:effectLst/>
                        <a:latin typeface="Calibri" panose="020F0502020204030204" pitchFamily="34" charset="0"/>
                      </a:endParaRPr>
                    </a:p>
                  </a:txBody>
                  <a:tcPr marL="9525" marR="9525" marT="9525" marB="0" anchor="b"/>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tc>
                <a:tc gridSpan="2">
                  <a:txBody>
                    <a:bodyPr/>
                    <a:lstStyle/>
                    <a:p>
                      <a:pPr algn="ctr" fontAlgn="ctr"/>
                      <a:r>
                        <a:rPr lang="en-US" sz="2400" b="1" i="0" u="none" strike="noStrike" dirty="0">
                          <a:solidFill>
                            <a:schemeClr val="bg1"/>
                          </a:solidFill>
                          <a:effectLst/>
                          <a:latin typeface="Calibri" panose="020F0502020204030204" pitchFamily="34" charset="0"/>
                        </a:rPr>
                        <a:t>Deseret L&amp;L</a:t>
                      </a:r>
                    </a:p>
                  </a:txBody>
                  <a:tcPr marL="9525" marR="9525" marT="9525" marB="0" anchor="ctr"/>
                </a:tc>
                <a:tc hMerge="1">
                  <a:txBody>
                    <a:bodyPr/>
                    <a:lstStyle/>
                    <a:p>
                      <a:endParaRPr lang="en-US"/>
                    </a:p>
                  </a:txBody>
                  <a:tcPr/>
                </a:tc>
                <a:tc>
                  <a:txBody>
                    <a:bodyPr/>
                    <a:lstStyle/>
                    <a:p>
                      <a:pPr algn="l" fontAlgn="b"/>
                      <a:r>
                        <a:rPr lang="en-US" sz="1100" b="0" i="0" u="none" strike="noStrike">
                          <a:solidFill>
                            <a:srgbClr val="000000"/>
                          </a:solidFill>
                          <a:effectLst/>
                          <a:latin typeface="Calibri" panose="020F0502020204030204" pitchFamily="34" charset="0"/>
                        </a:rPr>
                        <a:t> </a:t>
                      </a:r>
                    </a:p>
                  </a:txBody>
                  <a:tcPr marL="9525" marR="9525" marT="9525" marB="0" anchor="b"/>
                </a:tc>
                <a:tc gridSpan="2">
                  <a:txBody>
                    <a:bodyPr/>
                    <a:lstStyle/>
                    <a:p>
                      <a:pPr algn="ctr" fontAlgn="ctr"/>
                      <a:r>
                        <a:rPr lang="en-US" sz="2400" b="1" i="0" u="none" strike="noStrike" dirty="0">
                          <a:solidFill>
                            <a:schemeClr val="bg1"/>
                          </a:solidFill>
                          <a:effectLst/>
                          <a:latin typeface="Calibri" panose="020F0502020204030204" pitchFamily="34" charset="0"/>
                        </a:rPr>
                        <a:t>Three Creeks</a:t>
                      </a:r>
                    </a:p>
                  </a:txBody>
                  <a:tcPr marL="9525" marR="9525" marT="9525" marB="0" anchor="ctr"/>
                </a:tc>
                <a:tc hMerge="1">
                  <a:txBody>
                    <a:bodyPr/>
                    <a:lstStyle/>
                    <a:p>
                      <a:endParaRPr lang="en-US"/>
                    </a:p>
                  </a:txBody>
                  <a:tcPr/>
                </a:tc>
                <a:extLst>
                  <a:ext uri="{0D108BD9-81ED-4DB2-BD59-A6C34878D82A}">
                    <a16:rowId xmlns:a16="http://schemas.microsoft.com/office/drawing/2014/main" val="10000"/>
                  </a:ext>
                </a:extLst>
              </a:tr>
              <a:tr h="564126">
                <a:tc>
                  <a:txBody>
                    <a:bodyPr/>
                    <a:lstStyle/>
                    <a:p>
                      <a:pPr algn="l" fontAlgn="b"/>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ctr"/>
                      <a:r>
                        <a:rPr lang="en-US" sz="1400" b="0" i="0" u="none" strike="noStrike" baseline="0" dirty="0">
                          <a:solidFill>
                            <a:srgbClr val="000000"/>
                          </a:solidFill>
                          <a:effectLst/>
                          <a:latin typeface="Calibri" panose="020F0502020204030204" pitchFamily="34" charset="0"/>
                        </a:rPr>
                        <a:t> </a:t>
                      </a:r>
                    </a:p>
                  </a:txBody>
                  <a:tcPr marL="9525" marR="9525" marT="9525" marB="0" anchor="ctr"/>
                </a:tc>
                <a:tc>
                  <a:txBody>
                    <a:bodyPr/>
                    <a:lstStyle/>
                    <a:p>
                      <a:pPr algn="ctr" fontAlgn="ctr"/>
                      <a:r>
                        <a:rPr lang="en-US" sz="1600" b="0" i="0" u="none" strike="noStrike" baseline="0" dirty="0" smtClean="0">
                          <a:solidFill>
                            <a:srgbClr val="000000"/>
                          </a:solidFill>
                          <a:effectLst/>
                          <a:latin typeface="Calibri" panose="020F0502020204030204" pitchFamily="34" charset="0"/>
                        </a:rPr>
                        <a:t>Actual</a:t>
                      </a:r>
                      <a:endParaRPr lang="en-US" sz="1600" b="0" i="0" u="none" strike="noStrike" baseline="0"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b="0" i="0" u="none" strike="noStrike" baseline="0" dirty="0" smtClean="0">
                          <a:solidFill>
                            <a:srgbClr val="000000"/>
                          </a:solidFill>
                          <a:effectLst/>
                          <a:latin typeface="Calibri" panose="020F0502020204030204" pitchFamily="34" charset="0"/>
                        </a:rPr>
                        <a:t>Random</a:t>
                      </a:r>
                      <a:endParaRPr lang="en-US" sz="1600" b="0" i="0" u="none" strike="noStrike" baseline="0" dirty="0">
                        <a:solidFill>
                          <a:srgbClr val="000000"/>
                        </a:solidFill>
                        <a:effectLst/>
                        <a:latin typeface="Calibri" panose="020F0502020204030204" pitchFamily="34" charset="0"/>
                      </a:endParaRPr>
                    </a:p>
                  </a:txBody>
                  <a:tcPr marL="9525" marR="9525" marT="9525" marB="0" anchor="ctr"/>
                </a:tc>
                <a:tc>
                  <a:txBody>
                    <a:bodyPr/>
                    <a:lstStyle/>
                    <a:p>
                      <a:pPr algn="ctr" fontAlgn="ctr"/>
                      <a:endParaRPr lang="en-US" sz="1400" b="0" i="0" u="none" strike="noStrike" baseline="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b="0" i="0" u="none" strike="noStrike" baseline="0" dirty="0" smtClean="0">
                          <a:solidFill>
                            <a:srgbClr val="000000"/>
                          </a:solidFill>
                          <a:effectLst/>
                          <a:latin typeface="Calibri" panose="020F0502020204030204" pitchFamily="34" charset="0"/>
                        </a:rPr>
                        <a:t>Actual</a:t>
                      </a:r>
                      <a:endParaRPr lang="en-US" sz="1600" b="0" i="0" u="none" strike="noStrike" baseline="0"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b="0" i="0" u="none" strike="noStrike" baseline="0" dirty="0" smtClean="0">
                          <a:solidFill>
                            <a:srgbClr val="000000"/>
                          </a:solidFill>
                          <a:effectLst/>
                          <a:latin typeface="Calibri" panose="020F0502020204030204" pitchFamily="34" charset="0"/>
                        </a:rPr>
                        <a:t>Random</a:t>
                      </a:r>
                      <a:endParaRPr lang="en-US" sz="1600" b="0" i="0" u="none" strike="noStrike" baseline="0"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01"/>
                  </a:ext>
                </a:extLst>
              </a:tr>
              <a:tr h="365760">
                <a:tc rowSpan="6">
                  <a:txBody>
                    <a:bodyPr/>
                    <a:lstStyle/>
                    <a:p>
                      <a:pPr algn="ctr" fontAlgn="ctr"/>
                      <a:r>
                        <a:rPr lang="en-US" sz="1800" b="1" i="0" u="none" strike="noStrike" baseline="0" dirty="0">
                          <a:solidFill>
                            <a:schemeClr val="bg1"/>
                          </a:solidFill>
                          <a:effectLst/>
                          <a:latin typeface="Calibri" panose="020F0502020204030204" pitchFamily="34" charset="0"/>
                        </a:rPr>
                        <a:t>% Cover</a:t>
                      </a:r>
                    </a:p>
                  </a:txBody>
                  <a:tcPr marL="9525" marR="9525" marT="9525" marB="0" vert="vert270" anchor="ctr"/>
                </a:tc>
                <a:tc>
                  <a:txBody>
                    <a:bodyPr/>
                    <a:lstStyle/>
                    <a:p>
                      <a:pPr algn="l" fontAlgn="ctr"/>
                      <a:r>
                        <a:rPr lang="en-US" sz="1400" b="0" i="0" u="none" strike="noStrike" baseline="0" dirty="0" smtClean="0">
                          <a:solidFill>
                            <a:srgbClr val="000000"/>
                          </a:solidFill>
                          <a:effectLst/>
                          <a:latin typeface="Calibri" panose="020F0502020204030204" pitchFamily="34" charset="0"/>
                        </a:rPr>
                        <a:t> Sagebrush</a:t>
                      </a:r>
                      <a:endParaRPr lang="en-US" sz="1400" b="0" i="0" u="none" strike="noStrike" baseline="0"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400" b="0" i="0" u="none" strike="noStrike" baseline="0" dirty="0">
                          <a:solidFill>
                            <a:schemeClr val="bg1">
                              <a:lumMod val="65000"/>
                            </a:schemeClr>
                          </a:solidFill>
                          <a:effectLst/>
                          <a:latin typeface="Calibri" panose="020F0502020204030204" pitchFamily="34" charset="0"/>
                        </a:rPr>
                        <a:t>21.2 (±3.3)</a:t>
                      </a:r>
                    </a:p>
                  </a:txBody>
                  <a:tcPr marL="9525" marR="9525" marT="9525" marB="0" anchor="ctr"/>
                </a:tc>
                <a:tc>
                  <a:txBody>
                    <a:bodyPr/>
                    <a:lstStyle/>
                    <a:p>
                      <a:pPr algn="ctr" fontAlgn="ctr"/>
                      <a:r>
                        <a:rPr lang="en-US" sz="1400" b="0" i="0" u="none" strike="noStrike" baseline="0" dirty="0">
                          <a:solidFill>
                            <a:schemeClr val="bg1">
                              <a:lumMod val="65000"/>
                            </a:schemeClr>
                          </a:solidFill>
                          <a:effectLst/>
                          <a:latin typeface="Calibri" panose="020F0502020204030204" pitchFamily="34" charset="0"/>
                        </a:rPr>
                        <a:t>18.6 (±3.4)</a:t>
                      </a:r>
                    </a:p>
                  </a:txBody>
                  <a:tcPr marL="9525" marR="9525" marT="9525" marB="0" anchor="ctr"/>
                </a:tc>
                <a:tc>
                  <a:txBody>
                    <a:bodyPr/>
                    <a:lstStyle/>
                    <a:p>
                      <a:pPr algn="ctr" fontAlgn="ctr"/>
                      <a:r>
                        <a:rPr lang="en-US" sz="1400" b="0" i="0" u="none" strike="noStrike" baseline="0" dirty="0">
                          <a:solidFill>
                            <a:schemeClr val="bg1">
                              <a:lumMod val="65000"/>
                            </a:schemeClr>
                          </a:solidFill>
                          <a:effectLst/>
                          <a:latin typeface="Calibri" panose="020F0502020204030204" pitchFamily="34" charset="0"/>
                        </a:rPr>
                        <a:t> </a:t>
                      </a:r>
                    </a:p>
                  </a:txBody>
                  <a:tcPr marL="9525" marR="9525" marT="9525" marB="0" anchor="ctr"/>
                </a:tc>
                <a:tc>
                  <a:txBody>
                    <a:bodyPr/>
                    <a:lstStyle/>
                    <a:p>
                      <a:pPr algn="ctr" fontAlgn="ctr"/>
                      <a:r>
                        <a:rPr lang="en-US" sz="1400" b="0" i="0" u="none" strike="noStrike" baseline="0" dirty="0">
                          <a:solidFill>
                            <a:schemeClr val="bg1">
                              <a:lumMod val="65000"/>
                            </a:schemeClr>
                          </a:solidFill>
                          <a:effectLst/>
                          <a:latin typeface="Calibri" panose="020F0502020204030204" pitchFamily="34" charset="0"/>
                        </a:rPr>
                        <a:t>19.3 (±1.8)</a:t>
                      </a:r>
                    </a:p>
                  </a:txBody>
                  <a:tcPr marL="9525" marR="9525" marT="9525" marB="0" anchor="ctr"/>
                </a:tc>
                <a:tc>
                  <a:txBody>
                    <a:bodyPr/>
                    <a:lstStyle/>
                    <a:p>
                      <a:pPr algn="ctr" fontAlgn="ctr"/>
                      <a:r>
                        <a:rPr lang="en-US" sz="1400" b="0" i="0" u="none" strike="noStrike" baseline="0" dirty="0">
                          <a:solidFill>
                            <a:schemeClr val="bg1">
                              <a:lumMod val="65000"/>
                            </a:schemeClr>
                          </a:solidFill>
                          <a:effectLst/>
                          <a:latin typeface="Calibri" panose="020F0502020204030204" pitchFamily="34" charset="0"/>
                        </a:rPr>
                        <a:t>19.5 (±2.6)</a:t>
                      </a:r>
                    </a:p>
                  </a:txBody>
                  <a:tcPr marL="9525" marR="9525" marT="9525" marB="0" anchor="ctr"/>
                </a:tc>
                <a:extLst>
                  <a:ext uri="{0D108BD9-81ED-4DB2-BD59-A6C34878D82A}">
                    <a16:rowId xmlns:a16="http://schemas.microsoft.com/office/drawing/2014/main" val="10002"/>
                  </a:ext>
                </a:extLst>
              </a:tr>
              <a:tr h="365760">
                <a:tc vMerge="1">
                  <a:txBody>
                    <a:bodyPr/>
                    <a:lstStyle/>
                    <a:p>
                      <a:endParaRPr lang="en-US"/>
                    </a:p>
                  </a:txBody>
                  <a:tcPr/>
                </a:tc>
                <a:tc>
                  <a:txBody>
                    <a:bodyPr/>
                    <a:lstStyle/>
                    <a:p>
                      <a:pPr algn="l" fontAlgn="ctr"/>
                      <a:r>
                        <a:rPr lang="en-US" sz="1400" b="0" i="0" u="none" strike="noStrike" baseline="0" dirty="0" smtClean="0">
                          <a:solidFill>
                            <a:srgbClr val="000000"/>
                          </a:solidFill>
                          <a:effectLst/>
                          <a:latin typeface="Calibri" panose="020F0502020204030204" pitchFamily="34" charset="0"/>
                        </a:rPr>
                        <a:t> All </a:t>
                      </a:r>
                      <a:r>
                        <a:rPr lang="en-US" sz="1400" b="0" i="0" u="none" strike="noStrike" baseline="0" dirty="0">
                          <a:solidFill>
                            <a:srgbClr val="000000"/>
                          </a:solidFill>
                          <a:effectLst/>
                          <a:latin typeface="Calibri" panose="020F0502020204030204" pitchFamily="34" charset="0"/>
                        </a:rPr>
                        <a:t>Shrubs</a:t>
                      </a:r>
                    </a:p>
                  </a:txBody>
                  <a:tcPr marL="9525" marR="9525" marT="9525" marB="0" anchor="ctr"/>
                </a:tc>
                <a:tc>
                  <a:txBody>
                    <a:bodyPr/>
                    <a:lstStyle/>
                    <a:p>
                      <a:pPr algn="ctr" fontAlgn="ctr"/>
                      <a:r>
                        <a:rPr lang="en-US" sz="1400" b="0" i="0" u="none" strike="noStrike" baseline="0" dirty="0">
                          <a:solidFill>
                            <a:schemeClr val="bg1">
                              <a:lumMod val="65000"/>
                            </a:schemeClr>
                          </a:solidFill>
                          <a:effectLst/>
                          <a:latin typeface="Calibri" panose="020F0502020204030204" pitchFamily="34" charset="0"/>
                        </a:rPr>
                        <a:t>33.9 (±5)</a:t>
                      </a:r>
                    </a:p>
                  </a:txBody>
                  <a:tcPr marL="9525" marR="9525" marT="9525" marB="0" anchor="ctr"/>
                </a:tc>
                <a:tc>
                  <a:txBody>
                    <a:bodyPr/>
                    <a:lstStyle/>
                    <a:p>
                      <a:pPr algn="ctr" fontAlgn="ctr"/>
                      <a:r>
                        <a:rPr lang="en-US" sz="1400" b="0" i="0" u="none" strike="noStrike" baseline="0" dirty="0">
                          <a:solidFill>
                            <a:schemeClr val="bg1">
                              <a:lumMod val="65000"/>
                            </a:schemeClr>
                          </a:solidFill>
                          <a:effectLst/>
                          <a:latin typeface="Calibri" panose="020F0502020204030204" pitchFamily="34" charset="0"/>
                        </a:rPr>
                        <a:t>28.2 (±3.5)</a:t>
                      </a:r>
                    </a:p>
                  </a:txBody>
                  <a:tcPr marL="9525" marR="9525" marT="9525" marB="0" anchor="ctr"/>
                </a:tc>
                <a:tc>
                  <a:txBody>
                    <a:bodyPr/>
                    <a:lstStyle/>
                    <a:p>
                      <a:pPr algn="l" fontAlgn="b"/>
                      <a:endParaRPr lang="en-US" sz="1400" b="0" i="0" u="none" strike="noStrike" baseline="0" dirty="0">
                        <a:solidFill>
                          <a:schemeClr val="bg1">
                            <a:lumMod val="65000"/>
                          </a:schemeClr>
                        </a:solidFill>
                        <a:effectLst/>
                        <a:latin typeface="Calibri" panose="020F0502020204030204" pitchFamily="34" charset="0"/>
                      </a:endParaRPr>
                    </a:p>
                  </a:txBody>
                  <a:tcPr marL="9525" marR="9525" marT="9525" marB="0" anchor="b"/>
                </a:tc>
                <a:tc>
                  <a:txBody>
                    <a:bodyPr/>
                    <a:lstStyle/>
                    <a:p>
                      <a:pPr algn="ctr" fontAlgn="ctr"/>
                      <a:r>
                        <a:rPr lang="en-US" sz="1400" b="0" i="0" u="none" strike="noStrike" baseline="0" dirty="0">
                          <a:solidFill>
                            <a:schemeClr val="bg1">
                              <a:lumMod val="65000"/>
                            </a:schemeClr>
                          </a:solidFill>
                          <a:effectLst/>
                          <a:latin typeface="Calibri" panose="020F0502020204030204" pitchFamily="34" charset="0"/>
                        </a:rPr>
                        <a:t>28.8 (±2.5)</a:t>
                      </a:r>
                    </a:p>
                  </a:txBody>
                  <a:tcPr marL="9525" marR="9525" marT="9525" marB="0" anchor="ctr"/>
                </a:tc>
                <a:tc>
                  <a:txBody>
                    <a:bodyPr/>
                    <a:lstStyle/>
                    <a:p>
                      <a:pPr algn="ctr" fontAlgn="ctr"/>
                      <a:r>
                        <a:rPr lang="en-US" sz="1400" b="0" i="0" u="none" strike="noStrike" baseline="0" dirty="0">
                          <a:solidFill>
                            <a:schemeClr val="bg1">
                              <a:lumMod val="65000"/>
                            </a:schemeClr>
                          </a:solidFill>
                          <a:effectLst/>
                          <a:latin typeface="Calibri" panose="020F0502020204030204" pitchFamily="34" charset="0"/>
                        </a:rPr>
                        <a:t>27.3 (±3)</a:t>
                      </a:r>
                    </a:p>
                  </a:txBody>
                  <a:tcPr marL="9525" marR="9525" marT="9525" marB="0" anchor="ctr"/>
                </a:tc>
                <a:extLst>
                  <a:ext uri="{0D108BD9-81ED-4DB2-BD59-A6C34878D82A}">
                    <a16:rowId xmlns:a16="http://schemas.microsoft.com/office/drawing/2014/main" val="10003"/>
                  </a:ext>
                </a:extLst>
              </a:tr>
              <a:tr h="365760">
                <a:tc vMerge="1">
                  <a:txBody>
                    <a:bodyPr/>
                    <a:lstStyle/>
                    <a:p>
                      <a:endParaRPr lang="en-US"/>
                    </a:p>
                  </a:txBody>
                  <a:tcPr/>
                </a:tc>
                <a:tc>
                  <a:txBody>
                    <a:bodyPr/>
                    <a:lstStyle/>
                    <a:p>
                      <a:pPr algn="l" fontAlgn="ctr"/>
                      <a:r>
                        <a:rPr lang="en-US" sz="1400" b="0" i="0" u="none" strike="noStrike" baseline="0" dirty="0" smtClean="0">
                          <a:solidFill>
                            <a:srgbClr val="000000"/>
                          </a:solidFill>
                          <a:effectLst/>
                          <a:latin typeface="Calibri" panose="020F0502020204030204" pitchFamily="34" charset="0"/>
                        </a:rPr>
                        <a:t> Bunchgrass</a:t>
                      </a:r>
                      <a:endParaRPr lang="en-US" sz="1400" b="0" i="0" u="none" strike="noStrike" baseline="0"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400" b="0" i="0" u="none" strike="noStrike" baseline="0" dirty="0">
                          <a:solidFill>
                            <a:schemeClr val="bg1">
                              <a:lumMod val="65000"/>
                            </a:schemeClr>
                          </a:solidFill>
                          <a:effectLst/>
                          <a:latin typeface="Calibri" panose="020F0502020204030204" pitchFamily="34" charset="0"/>
                        </a:rPr>
                        <a:t>18.7 (±4.5)</a:t>
                      </a:r>
                    </a:p>
                  </a:txBody>
                  <a:tcPr marL="9525" marR="9525" marT="9525" marB="0" anchor="ctr"/>
                </a:tc>
                <a:tc>
                  <a:txBody>
                    <a:bodyPr/>
                    <a:lstStyle/>
                    <a:p>
                      <a:pPr algn="ctr" fontAlgn="ctr"/>
                      <a:r>
                        <a:rPr lang="en-US" sz="1400" b="0" i="0" u="none" strike="noStrike" baseline="0" dirty="0">
                          <a:solidFill>
                            <a:schemeClr val="bg1">
                              <a:lumMod val="65000"/>
                            </a:schemeClr>
                          </a:solidFill>
                          <a:effectLst/>
                          <a:latin typeface="Calibri" panose="020F0502020204030204" pitchFamily="34" charset="0"/>
                        </a:rPr>
                        <a:t>17.6 (±3.9)</a:t>
                      </a:r>
                    </a:p>
                  </a:txBody>
                  <a:tcPr marL="9525" marR="9525" marT="9525" marB="0" anchor="ctr"/>
                </a:tc>
                <a:tc>
                  <a:txBody>
                    <a:bodyPr/>
                    <a:lstStyle/>
                    <a:p>
                      <a:pPr algn="ctr" fontAlgn="ctr"/>
                      <a:r>
                        <a:rPr lang="en-US" sz="1400" b="0" i="0" u="none" strike="noStrike" baseline="0" dirty="0">
                          <a:solidFill>
                            <a:schemeClr val="bg1">
                              <a:lumMod val="65000"/>
                            </a:schemeClr>
                          </a:solidFill>
                          <a:effectLst/>
                          <a:latin typeface="Calibri" panose="020F0502020204030204" pitchFamily="34" charset="0"/>
                        </a:rPr>
                        <a:t> </a:t>
                      </a:r>
                    </a:p>
                  </a:txBody>
                  <a:tcPr marL="9525" marR="9525" marT="9525" marB="0" anchor="ctr"/>
                </a:tc>
                <a:tc>
                  <a:txBody>
                    <a:bodyPr/>
                    <a:lstStyle/>
                    <a:p>
                      <a:pPr algn="ctr" fontAlgn="ctr"/>
                      <a:r>
                        <a:rPr lang="en-US" sz="1400" b="0" i="0" u="none" strike="noStrike" baseline="0" dirty="0">
                          <a:solidFill>
                            <a:schemeClr val="bg1">
                              <a:lumMod val="65000"/>
                            </a:schemeClr>
                          </a:solidFill>
                          <a:effectLst/>
                          <a:latin typeface="Calibri" panose="020F0502020204030204" pitchFamily="34" charset="0"/>
                        </a:rPr>
                        <a:t>20.1 (±2.6)</a:t>
                      </a:r>
                    </a:p>
                  </a:txBody>
                  <a:tcPr marL="9525" marR="9525" marT="9525" marB="0" anchor="ctr"/>
                </a:tc>
                <a:tc>
                  <a:txBody>
                    <a:bodyPr/>
                    <a:lstStyle/>
                    <a:p>
                      <a:pPr algn="ctr" fontAlgn="ctr"/>
                      <a:r>
                        <a:rPr lang="en-US" sz="1600" b="1" i="0" u="none" strike="noStrike" baseline="0" dirty="0">
                          <a:solidFill>
                            <a:srgbClr val="000000"/>
                          </a:solidFill>
                          <a:effectLst/>
                          <a:latin typeface="Calibri" panose="020F0502020204030204" pitchFamily="34" charset="0"/>
                        </a:rPr>
                        <a:t>22.2 . (±3.2)</a:t>
                      </a:r>
                    </a:p>
                  </a:txBody>
                  <a:tcPr marL="9525" marR="9525" marT="9525" marB="0" anchor="ctr"/>
                </a:tc>
                <a:extLst>
                  <a:ext uri="{0D108BD9-81ED-4DB2-BD59-A6C34878D82A}">
                    <a16:rowId xmlns:a16="http://schemas.microsoft.com/office/drawing/2014/main" val="10004"/>
                  </a:ext>
                </a:extLst>
              </a:tr>
              <a:tr h="365760">
                <a:tc vMerge="1">
                  <a:txBody>
                    <a:bodyPr/>
                    <a:lstStyle/>
                    <a:p>
                      <a:endParaRPr lang="en-US"/>
                    </a:p>
                  </a:txBody>
                  <a:tcPr/>
                </a:tc>
                <a:tc>
                  <a:txBody>
                    <a:bodyPr/>
                    <a:lstStyle/>
                    <a:p>
                      <a:pPr algn="l" fontAlgn="ctr"/>
                      <a:r>
                        <a:rPr lang="en-US" sz="1400" b="0" i="0" u="none" strike="noStrike" baseline="0" dirty="0" smtClean="0">
                          <a:solidFill>
                            <a:srgbClr val="000000"/>
                          </a:solidFill>
                          <a:effectLst/>
                          <a:latin typeface="Calibri" panose="020F0502020204030204" pitchFamily="34" charset="0"/>
                        </a:rPr>
                        <a:t> Forb</a:t>
                      </a:r>
                      <a:endParaRPr lang="en-US" sz="1400" b="0" i="0" u="none" strike="noStrike" baseline="0"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400" b="0" i="0" u="none" strike="noStrike" baseline="0" dirty="0">
                          <a:solidFill>
                            <a:schemeClr val="bg1">
                              <a:lumMod val="65000"/>
                            </a:schemeClr>
                          </a:solidFill>
                          <a:effectLst/>
                          <a:latin typeface="Calibri" panose="020F0502020204030204" pitchFamily="34" charset="0"/>
                        </a:rPr>
                        <a:t>15.7 (±2.9)</a:t>
                      </a:r>
                    </a:p>
                  </a:txBody>
                  <a:tcPr marL="9525" marR="9525" marT="9525" marB="0" anchor="ctr"/>
                </a:tc>
                <a:tc>
                  <a:txBody>
                    <a:bodyPr/>
                    <a:lstStyle/>
                    <a:p>
                      <a:pPr algn="ctr" fontAlgn="ctr"/>
                      <a:r>
                        <a:rPr lang="en-US" sz="1600" b="1" i="0" u="none" strike="noStrike" baseline="0" dirty="0" smtClean="0">
                          <a:solidFill>
                            <a:srgbClr val="000000"/>
                          </a:solidFill>
                          <a:effectLst/>
                          <a:latin typeface="Calibri" panose="020F0502020204030204" pitchFamily="34" charset="0"/>
                        </a:rPr>
                        <a:t>17.0 * </a:t>
                      </a:r>
                      <a:r>
                        <a:rPr lang="en-US" sz="1600" b="1" i="0" u="none" strike="noStrike" baseline="0" dirty="0">
                          <a:solidFill>
                            <a:srgbClr val="000000"/>
                          </a:solidFill>
                          <a:effectLst/>
                          <a:latin typeface="Calibri" panose="020F0502020204030204" pitchFamily="34" charset="0"/>
                        </a:rPr>
                        <a:t>(±5.7)</a:t>
                      </a:r>
                    </a:p>
                  </a:txBody>
                  <a:tcPr marL="9525" marR="9525" marT="9525" marB="0" anchor="ctr"/>
                </a:tc>
                <a:tc>
                  <a:txBody>
                    <a:bodyPr/>
                    <a:lstStyle/>
                    <a:p>
                      <a:pPr algn="l" fontAlgn="b"/>
                      <a:endParaRPr lang="en-US" sz="1400" b="0"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ctr" fontAlgn="ctr"/>
                      <a:r>
                        <a:rPr lang="en-US" sz="1400" b="0" i="0" u="none" strike="noStrike" baseline="0" dirty="0">
                          <a:solidFill>
                            <a:schemeClr val="bg1">
                              <a:lumMod val="65000"/>
                            </a:schemeClr>
                          </a:solidFill>
                          <a:effectLst/>
                          <a:latin typeface="Calibri" panose="020F0502020204030204" pitchFamily="34" charset="0"/>
                        </a:rPr>
                        <a:t>13.1 (±2.9)</a:t>
                      </a:r>
                    </a:p>
                  </a:txBody>
                  <a:tcPr marL="9525" marR="9525" marT="9525" marB="0" anchor="ctr"/>
                </a:tc>
                <a:tc>
                  <a:txBody>
                    <a:bodyPr/>
                    <a:lstStyle/>
                    <a:p>
                      <a:pPr algn="ctr" fontAlgn="ctr"/>
                      <a:r>
                        <a:rPr lang="en-US" sz="1400" b="0" i="0" u="none" strike="noStrike" baseline="0" dirty="0">
                          <a:solidFill>
                            <a:schemeClr val="bg1">
                              <a:lumMod val="65000"/>
                            </a:schemeClr>
                          </a:solidFill>
                          <a:effectLst/>
                          <a:latin typeface="Calibri" panose="020F0502020204030204" pitchFamily="34" charset="0"/>
                        </a:rPr>
                        <a:t>11.5 (±2.1)</a:t>
                      </a:r>
                    </a:p>
                  </a:txBody>
                  <a:tcPr marL="9525" marR="9525" marT="9525" marB="0" anchor="ctr"/>
                </a:tc>
                <a:extLst>
                  <a:ext uri="{0D108BD9-81ED-4DB2-BD59-A6C34878D82A}">
                    <a16:rowId xmlns:a16="http://schemas.microsoft.com/office/drawing/2014/main" val="10005"/>
                  </a:ext>
                </a:extLst>
              </a:tr>
              <a:tr h="365760">
                <a:tc vMerge="1">
                  <a:txBody>
                    <a:bodyPr/>
                    <a:lstStyle/>
                    <a:p>
                      <a:endParaRPr lang="en-US"/>
                    </a:p>
                  </a:txBody>
                  <a:tcPr/>
                </a:tc>
                <a:tc>
                  <a:txBody>
                    <a:bodyPr/>
                    <a:lstStyle/>
                    <a:p>
                      <a:pPr algn="l" fontAlgn="ctr"/>
                      <a:r>
                        <a:rPr lang="en-US" sz="1400" b="0" i="0" u="none" strike="noStrike" baseline="0" dirty="0" smtClean="0">
                          <a:solidFill>
                            <a:srgbClr val="000000"/>
                          </a:solidFill>
                          <a:effectLst/>
                          <a:latin typeface="Calibri" panose="020F0502020204030204" pitchFamily="34" charset="0"/>
                        </a:rPr>
                        <a:t> Litter</a:t>
                      </a:r>
                      <a:endParaRPr lang="en-US" sz="1400" b="0" i="0" u="none" strike="noStrike" baseline="0"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400" b="0" i="0" u="none" strike="noStrike" baseline="0" dirty="0">
                          <a:solidFill>
                            <a:schemeClr val="bg1">
                              <a:lumMod val="65000"/>
                            </a:schemeClr>
                          </a:solidFill>
                          <a:effectLst/>
                          <a:latin typeface="Calibri" panose="020F0502020204030204" pitchFamily="34" charset="0"/>
                        </a:rPr>
                        <a:t>74.1 (±5.4)</a:t>
                      </a:r>
                    </a:p>
                  </a:txBody>
                  <a:tcPr marL="9525" marR="9525" marT="9525" marB="0" anchor="ctr"/>
                </a:tc>
                <a:tc>
                  <a:txBody>
                    <a:bodyPr/>
                    <a:lstStyle/>
                    <a:p>
                      <a:pPr algn="ctr" fontAlgn="ctr"/>
                      <a:r>
                        <a:rPr lang="en-US" sz="1400" b="0" i="0" u="none" strike="noStrike" baseline="0" dirty="0">
                          <a:solidFill>
                            <a:schemeClr val="bg1">
                              <a:lumMod val="65000"/>
                            </a:schemeClr>
                          </a:solidFill>
                          <a:effectLst/>
                          <a:latin typeface="Calibri" panose="020F0502020204030204" pitchFamily="34" charset="0"/>
                        </a:rPr>
                        <a:t>70.5 (±4)</a:t>
                      </a:r>
                    </a:p>
                  </a:txBody>
                  <a:tcPr marL="9525" marR="9525" marT="9525" marB="0" anchor="ctr"/>
                </a:tc>
                <a:tc>
                  <a:txBody>
                    <a:bodyPr/>
                    <a:lstStyle/>
                    <a:p>
                      <a:pPr algn="ctr" fontAlgn="ctr"/>
                      <a:r>
                        <a:rPr lang="en-US" sz="1400" b="0" i="0" u="none" strike="noStrike" baseline="0" dirty="0">
                          <a:solidFill>
                            <a:srgbClr val="000000"/>
                          </a:solidFill>
                          <a:effectLst/>
                          <a:latin typeface="Calibri" panose="020F0502020204030204" pitchFamily="34" charset="0"/>
                        </a:rPr>
                        <a:t> </a:t>
                      </a:r>
                    </a:p>
                  </a:txBody>
                  <a:tcPr marL="9525" marR="9525" marT="9525" marB="0" anchor="ctr"/>
                </a:tc>
                <a:tc>
                  <a:txBody>
                    <a:bodyPr/>
                    <a:lstStyle/>
                    <a:p>
                      <a:pPr algn="ctr" fontAlgn="ctr"/>
                      <a:r>
                        <a:rPr lang="en-US" sz="1400" b="0" i="0" u="none" strike="noStrike" baseline="0" dirty="0">
                          <a:solidFill>
                            <a:schemeClr val="bg1">
                              <a:lumMod val="65000"/>
                            </a:schemeClr>
                          </a:solidFill>
                          <a:effectLst/>
                          <a:latin typeface="Calibri" panose="020F0502020204030204" pitchFamily="34" charset="0"/>
                        </a:rPr>
                        <a:t>70.3 (±4.2)</a:t>
                      </a:r>
                    </a:p>
                  </a:txBody>
                  <a:tcPr marL="9525" marR="9525" marT="9525" marB="0" anchor="ctr"/>
                </a:tc>
                <a:tc>
                  <a:txBody>
                    <a:bodyPr/>
                    <a:lstStyle/>
                    <a:p>
                      <a:pPr algn="ctr" fontAlgn="ctr"/>
                      <a:r>
                        <a:rPr lang="en-US" sz="1400" b="0" i="0" u="none" strike="noStrike" baseline="0" dirty="0">
                          <a:solidFill>
                            <a:schemeClr val="bg1">
                              <a:lumMod val="65000"/>
                            </a:schemeClr>
                          </a:solidFill>
                          <a:effectLst/>
                          <a:latin typeface="Calibri" panose="020F0502020204030204" pitchFamily="34" charset="0"/>
                        </a:rPr>
                        <a:t>69.4 (±4)</a:t>
                      </a:r>
                    </a:p>
                  </a:txBody>
                  <a:tcPr marL="9525" marR="9525" marT="9525" marB="0" anchor="ctr"/>
                </a:tc>
                <a:extLst>
                  <a:ext uri="{0D108BD9-81ED-4DB2-BD59-A6C34878D82A}">
                    <a16:rowId xmlns:a16="http://schemas.microsoft.com/office/drawing/2014/main" val="10006"/>
                  </a:ext>
                </a:extLst>
              </a:tr>
              <a:tr h="365760">
                <a:tc vMerge="1">
                  <a:txBody>
                    <a:bodyPr/>
                    <a:lstStyle/>
                    <a:p>
                      <a:endParaRPr lang="en-US"/>
                    </a:p>
                  </a:txBody>
                  <a:tcPr/>
                </a:tc>
                <a:tc>
                  <a:txBody>
                    <a:bodyPr/>
                    <a:lstStyle/>
                    <a:p>
                      <a:pPr algn="l" fontAlgn="ctr"/>
                      <a:r>
                        <a:rPr lang="en-US" sz="1400" b="0" i="0" u="none" strike="noStrike" baseline="0" dirty="0" smtClean="0">
                          <a:solidFill>
                            <a:srgbClr val="000000"/>
                          </a:solidFill>
                          <a:effectLst/>
                          <a:latin typeface="Calibri" panose="020F0502020204030204" pitchFamily="34" charset="0"/>
                        </a:rPr>
                        <a:t> Bare </a:t>
                      </a:r>
                      <a:r>
                        <a:rPr lang="en-US" sz="1400" b="0" i="0" u="none" strike="noStrike" baseline="0" dirty="0">
                          <a:solidFill>
                            <a:srgbClr val="000000"/>
                          </a:solidFill>
                          <a:effectLst/>
                          <a:latin typeface="Calibri" panose="020F0502020204030204" pitchFamily="34" charset="0"/>
                        </a:rPr>
                        <a:t>Ground</a:t>
                      </a:r>
                    </a:p>
                  </a:txBody>
                  <a:tcPr marL="9525" marR="9525" marT="9525" marB="0" anchor="ctr"/>
                </a:tc>
                <a:tc>
                  <a:txBody>
                    <a:bodyPr/>
                    <a:lstStyle/>
                    <a:p>
                      <a:pPr algn="ctr" fontAlgn="ctr"/>
                      <a:r>
                        <a:rPr lang="en-US" sz="1400" b="0" i="0" u="none" strike="noStrike" baseline="0" dirty="0">
                          <a:solidFill>
                            <a:schemeClr val="bg1">
                              <a:lumMod val="65000"/>
                            </a:schemeClr>
                          </a:solidFill>
                          <a:effectLst/>
                          <a:latin typeface="Calibri" panose="020F0502020204030204" pitchFamily="34" charset="0"/>
                        </a:rPr>
                        <a:t>21.4 (±4.2)</a:t>
                      </a:r>
                    </a:p>
                  </a:txBody>
                  <a:tcPr marL="9525" marR="9525" marT="9525" marB="0" anchor="ctr"/>
                </a:tc>
                <a:tc>
                  <a:txBody>
                    <a:bodyPr/>
                    <a:lstStyle/>
                    <a:p>
                      <a:pPr algn="ctr" fontAlgn="ctr"/>
                      <a:r>
                        <a:rPr lang="en-US" sz="1400" b="0" i="0" u="none" strike="noStrike" baseline="0" dirty="0">
                          <a:solidFill>
                            <a:schemeClr val="bg1">
                              <a:lumMod val="65000"/>
                            </a:schemeClr>
                          </a:solidFill>
                          <a:effectLst/>
                          <a:latin typeface="Calibri" panose="020F0502020204030204" pitchFamily="34" charset="0"/>
                        </a:rPr>
                        <a:t>23.7 (±4.4)</a:t>
                      </a:r>
                    </a:p>
                  </a:txBody>
                  <a:tcPr marL="9525" marR="9525" marT="9525" marB="0" anchor="ctr"/>
                </a:tc>
                <a:tc>
                  <a:txBody>
                    <a:bodyPr/>
                    <a:lstStyle/>
                    <a:p>
                      <a:pPr algn="l" fontAlgn="b"/>
                      <a:endParaRPr lang="en-US" sz="1400" b="0"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ctr" fontAlgn="ctr"/>
                      <a:r>
                        <a:rPr lang="en-US" sz="1400" b="0" i="0" u="none" strike="noStrike" baseline="0" dirty="0">
                          <a:solidFill>
                            <a:schemeClr val="bg1">
                              <a:lumMod val="65000"/>
                            </a:schemeClr>
                          </a:solidFill>
                          <a:effectLst/>
                          <a:latin typeface="Calibri" panose="020F0502020204030204" pitchFamily="34" charset="0"/>
                        </a:rPr>
                        <a:t>17.4 (±2.9)</a:t>
                      </a:r>
                    </a:p>
                  </a:txBody>
                  <a:tcPr marL="9525" marR="9525" marT="9525" marB="0" anchor="ctr"/>
                </a:tc>
                <a:tc>
                  <a:txBody>
                    <a:bodyPr/>
                    <a:lstStyle/>
                    <a:p>
                      <a:pPr algn="ctr" fontAlgn="ctr"/>
                      <a:r>
                        <a:rPr lang="en-US" sz="1400" b="0" i="0" u="none" strike="noStrike" baseline="0" dirty="0">
                          <a:solidFill>
                            <a:schemeClr val="bg1">
                              <a:lumMod val="65000"/>
                            </a:schemeClr>
                          </a:solidFill>
                          <a:effectLst/>
                          <a:latin typeface="Calibri" panose="020F0502020204030204" pitchFamily="34" charset="0"/>
                        </a:rPr>
                        <a:t>17.9 (±3.3)</a:t>
                      </a:r>
                    </a:p>
                  </a:txBody>
                  <a:tcPr marL="9525" marR="9525" marT="9525" marB="0" anchor="ctr"/>
                </a:tc>
                <a:extLst>
                  <a:ext uri="{0D108BD9-81ED-4DB2-BD59-A6C34878D82A}">
                    <a16:rowId xmlns:a16="http://schemas.microsoft.com/office/drawing/2014/main" val="10007"/>
                  </a:ext>
                </a:extLst>
              </a:tr>
              <a:tr h="345994">
                <a:tc>
                  <a:txBody>
                    <a:bodyPr/>
                    <a:lstStyle/>
                    <a:p>
                      <a:pPr algn="l" fontAlgn="b"/>
                      <a:endParaRPr lang="en-US" sz="16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l" fontAlgn="ctr"/>
                      <a:r>
                        <a:rPr lang="en-US" sz="1400" b="1" i="0" u="none" strike="noStrike" baseline="0" dirty="0">
                          <a:solidFill>
                            <a:srgbClr val="000000"/>
                          </a:solidFill>
                          <a:effectLst/>
                          <a:latin typeface="Calibri" panose="020F0502020204030204" pitchFamily="34" charset="0"/>
                        </a:rPr>
                        <a:t> </a:t>
                      </a:r>
                    </a:p>
                  </a:txBody>
                  <a:tcPr marL="9525" marR="9525" marT="9525" marB="0" anchor="ctr"/>
                </a:tc>
                <a:tc>
                  <a:txBody>
                    <a:bodyPr/>
                    <a:lstStyle/>
                    <a:p>
                      <a:pPr algn="l" fontAlgn="b"/>
                      <a:endParaRPr lang="en-US" sz="1400" b="0"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400" b="0" i="0" u="none" strike="noStrike" baseline="0">
                        <a:solidFill>
                          <a:srgbClr val="000000"/>
                        </a:solidFill>
                        <a:effectLst/>
                        <a:latin typeface="Calibri" panose="020F0502020204030204" pitchFamily="34" charset="0"/>
                      </a:endParaRPr>
                    </a:p>
                  </a:txBody>
                  <a:tcPr marL="9525" marR="9525" marT="9525" marB="0" anchor="b"/>
                </a:tc>
                <a:tc>
                  <a:txBody>
                    <a:bodyPr/>
                    <a:lstStyle/>
                    <a:p>
                      <a:pPr algn="l" fontAlgn="b"/>
                      <a:endParaRPr lang="en-US" sz="1400" b="0"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l" fontAlgn="b"/>
                      <a:endParaRPr lang="en-US" sz="1400" b="0" i="0" u="none" strike="noStrike" baseline="0" dirty="0">
                        <a:solidFill>
                          <a:schemeClr val="bg1">
                            <a:lumMod val="65000"/>
                          </a:schemeClr>
                        </a:solidFill>
                        <a:effectLst/>
                        <a:latin typeface="Calibri" panose="020F0502020204030204" pitchFamily="34" charset="0"/>
                      </a:endParaRPr>
                    </a:p>
                  </a:txBody>
                  <a:tcPr marL="9525" marR="9525" marT="9525" marB="0" anchor="b"/>
                </a:tc>
                <a:tc>
                  <a:txBody>
                    <a:bodyPr/>
                    <a:lstStyle/>
                    <a:p>
                      <a:pPr algn="l" fontAlgn="b"/>
                      <a:endParaRPr lang="en-US" sz="1400" b="0" i="0" u="none" strike="noStrike" baseline="0" dirty="0">
                        <a:solidFill>
                          <a:schemeClr val="bg1">
                            <a:lumMod val="65000"/>
                          </a:schemeClr>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10008"/>
                  </a:ext>
                </a:extLst>
              </a:tr>
              <a:tr h="365760">
                <a:tc rowSpan="3">
                  <a:txBody>
                    <a:bodyPr/>
                    <a:lstStyle/>
                    <a:p>
                      <a:pPr algn="ctr" fontAlgn="ctr"/>
                      <a:r>
                        <a:rPr lang="en-US" sz="1600" b="1" i="0" u="none" strike="noStrike" baseline="0" dirty="0">
                          <a:solidFill>
                            <a:schemeClr val="bg1"/>
                          </a:solidFill>
                          <a:effectLst/>
                          <a:latin typeface="Calibri" panose="020F0502020204030204" pitchFamily="34" charset="0"/>
                        </a:rPr>
                        <a:t>Height (cm)</a:t>
                      </a:r>
                    </a:p>
                  </a:txBody>
                  <a:tcPr marL="9525" marR="9525" marT="9525" marB="0" vert="vert270" anchor="ctr"/>
                </a:tc>
                <a:tc>
                  <a:txBody>
                    <a:bodyPr/>
                    <a:lstStyle/>
                    <a:p>
                      <a:pPr algn="l" fontAlgn="ctr"/>
                      <a:r>
                        <a:rPr lang="en-US" sz="1400" b="0" i="0" u="none" strike="noStrike" baseline="0" dirty="0" smtClean="0">
                          <a:solidFill>
                            <a:srgbClr val="000000"/>
                          </a:solidFill>
                          <a:effectLst/>
                          <a:latin typeface="Calibri" panose="020F0502020204030204" pitchFamily="34" charset="0"/>
                        </a:rPr>
                        <a:t> Sagebrush</a:t>
                      </a:r>
                      <a:endParaRPr lang="en-US" sz="1400" b="0" i="0" u="none" strike="noStrike" baseline="0"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b="1" i="0" u="none" strike="noStrike" baseline="0" dirty="0">
                          <a:solidFill>
                            <a:srgbClr val="000000"/>
                          </a:solidFill>
                          <a:effectLst/>
                          <a:latin typeface="Calibri" panose="020F0502020204030204" pitchFamily="34" charset="0"/>
                        </a:rPr>
                        <a:t>43.9 </a:t>
                      </a:r>
                      <a:r>
                        <a:rPr lang="en-US" sz="1600" b="1" i="0" u="none" strike="noStrike" baseline="0" dirty="0" smtClean="0">
                          <a:solidFill>
                            <a:srgbClr val="000000"/>
                          </a:solidFill>
                          <a:effectLst/>
                          <a:latin typeface="Calibri" panose="020F0502020204030204" pitchFamily="34" charset="0"/>
                        </a:rPr>
                        <a:t>. (±</a:t>
                      </a:r>
                      <a:r>
                        <a:rPr lang="en-US" sz="1600" b="1" i="0" u="none" strike="noStrike" baseline="0" dirty="0">
                          <a:solidFill>
                            <a:srgbClr val="000000"/>
                          </a:solidFill>
                          <a:effectLst/>
                          <a:latin typeface="Calibri" panose="020F0502020204030204" pitchFamily="34" charset="0"/>
                        </a:rPr>
                        <a:t>4.2)</a:t>
                      </a:r>
                    </a:p>
                  </a:txBody>
                  <a:tcPr marL="9525" marR="9525" marT="9525" marB="0" anchor="ctr"/>
                </a:tc>
                <a:tc>
                  <a:txBody>
                    <a:bodyPr/>
                    <a:lstStyle/>
                    <a:p>
                      <a:pPr algn="ctr" fontAlgn="ctr"/>
                      <a:r>
                        <a:rPr lang="en-US" sz="1400" b="0" i="0" u="none" strike="noStrike" baseline="0" dirty="0">
                          <a:solidFill>
                            <a:schemeClr val="bg1">
                              <a:lumMod val="65000"/>
                            </a:schemeClr>
                          </a:solidFill>
                          <a:effectLst/>
                          <a:latin typeface="Calibri" panose="020F0502020204030204" pitchFamily="34" charset="0"/>
                        </a:rPr>
                        <a:t>38.8 (±4.4)</a:t>
                      </a:r>
                    </a:p>
                  </a:txBody>
                  <a:tcPr marL="9525" marR="9525" marT="9525" marB="0" anchor="ctr"/>
                </a:tc>
                <a:tc>
                  <a:txBody>
                    <a:bodyPr/>
                    <a:lstStyle/>
                    <a:p>
                      <a:pPr algn="ctr" fontAlgn="ctr"/>
                      <a:r>
                        <a:rPr lang="en-US" sz="1400" b="0" i="0" u="none" strike="noStrike" baseline="0" dirty="0">
                          <a:solidFill>
                            <a:srgbClr val="000000"/>
                          </a:solidFill>
                          <a:effectLst/>
                          <a:latin typeface="Calibri" panose="020F0502020204030204" pitchFamily="34" charset="0"/>
                        </a:rPr>
                        <a:t> </a:t>
                      </a:r>
                    </a:p>
                  </a:txBody>
                  <a:tcPr marL="9525" marR="9525" marT="9525" marB="0" anchor="ctr"/>
                </a:tc>
                <a:tc>
                  <a:txBody>
                    <a:bodyPr/>
                    <a:lstStyle/>
                    <a:p>
                      <a:pPr algn="ctr" fontAlgn="ctr"/>
                      <a:r>
                        <a:rPr lang="en-US" sz="1400" b="0" i="0" u="none" strike="noStrike" baseline="0" dirty="0">
                          <a:solidFill>
                            <a:schemeClr val="bg1">
                              <a:lumMod val="65000"/>
                            </a:schemeClr>
                          </a:solidFill>
                          <a:effectLst/>
                          <a:latin typeface="Calibri" panose="020F0502020204030204" pitchFamily="34" charset="0"/>
                        </a:rPr>
                        <a:t>38.6 (±2.9)</a:t>
                      </a:r>
                    </a:p>
                  </a:txBody>
                  <a:tcPr marL="9525" marR="9525" marT="9525" marB="0" anchor="ctr"/>
                </a:tc>
                <a:tc>
                  <a:txBody>
                    <a:bodyPr/>
                    <a:lstStyle/>
                    <a:p>
                      <a:pPr algn="ctr" fontAlgn="ctr"/>
                      <a:r>
                        <a:rPr lang="en-US" sz="1400" b="0" i="0" u="none" strike="noStrike" baseline="0" dirty="0">
                          <a:solidFill>
                            <a:schemeClr val="bg1">
                              <a:lumMod val="65000"/>
                            </a:schemeClr>
                          </a:solidFill>
                          <a:effectLst/>
                          <a:latin typeface="Calibri" panose="020F0502020204030204" pitchFamily="34" charset="0"/>
                        </a:rPr>
                        <a:t>35.5 (±3.3)</a:t>
                      </a:r>
                    </a:p>
                  </a:txBody>
                  <a:tcPr marL="9525" marR="9525" marT="9525" marB="0" anchor="ctr"/>
                </a:tc>
                <a:extLst>
                  <a:ext uri="{0D108BD9-81ED-4DB2-BD59-A6C34878D82A}">
                    <a16:rowId xmlns:a16="http://schemas.microsoft.com/office/drawing/2014/main" val="10009"/>
                  </a:ext>
                </a:extLst>
              </a:tr>
              <a:tr h="365760">
                <a:tc vMerge="1">
                  <a:txBody>
                    <a:bodyPr/>
                    <a:lstStyle/>
                    <a:p>
                      <a:endParaRPr lang="en-US"/>
                    </a:p>
                  </a:txBody>
                  <a:tcPr/>
                </a:tc>
                <a:tc>
                  <a:txBody>
                    <a:bodyPr/>
                    <a:lstStyle/>
                    <a:p>
                      <a:pPr algn="l" fontAlgn="ctr"/>
                      <a:r>
                        <a:rPr lang="en-US" sz="1400" b="0" i="0" u="none" strike="noStrike" baseline="0" dirty="0" smtClean="0">
                          <a:solidFill>
                            <a:srgbClr val="000000"/>
                          </a:solidFill>
                          <a:effectLst/>
                          <a:latin typeface="Calibri" panose="020F0502020204030204" pitchFamily="34" charset="0"/>
                        </a:rPr>
                        <a:t> Bunchgrass</a:t>
                      </a:r>
                      <a:endParaRPr lang="en-US" sz="1400" b="0" i="0" u="none" strike="noStrike" baseline="0"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b="1" i="0" u="none" strike="noStrike" baseline="0" dirty="0" smtClean="0">
                          <a:solidFill>
                            <a:srgbClr val="000000"/>
                          </a:solidFill>
                          <a:effectLst/>
                          <a:latin typeface="Calibri" panose="020F0502020204030204" pitchFamily="34" charset="0"/>
                        </a:rPr>
                        <a:t>16.5 * </a:t>
                      </a:r>
                      <a:r>
                        <a:rPr lang="en-US" sz="1600" b="1" i="0" u="none" strike="noStrike" baseline="0" dirty="0">
                          <a:solidFill>
                            <a:srgbClr val="000000"/>
                          </a:solidFill>
                          <a:effectLst/>
                          <a:latin typeface="Calibri" panose="020F0502020204030204" pitchFamily="34" charset="0"/>
                        </a:rPr>
                        <a:t>(±1.9)</a:t>
                      </a:r>
                    </a:p>
                  </a:txBody>
                  <a:tcPr marL="9525" marR="9525" marT="9525" marB="0" anchor="ctr"/>
                </a:tc>
                <a:tc>
                  <a:txBody>
                    <a:bodyPr/>
                    <a:lstStyle/>
                    <a:p>
                      <a:pPr algn="ctr" fontAlgn="ctr"/>
                      <a:r>
                        <a:rPr lang="en-US" sz="1600" b="1" i="0" u="none" strike="noStrike" baseline="0" dirty="0" smtClean="0">
                          <a:solidFill>
                            <a:srgbClr val="000000"/>
                          </a:solidFill>
                          <a:effectLst/>
                          <a:latin typeface="Calibri" panose="020F0502020204030204" pitchFamily="34" charset="0"/>
                        </a:rPr>
                        <a:t>14.0 * </a:t>
                      </a:r>
                      <a:r>
                        <a:rPr lang="en-US" sz="1600" b="1" i="0" u="none" strike="noStrike" baseline="0" dirty="0">
                          <a:solidFill>
                            <a:srgbClr val="000000"/>
                          </a:solidFill>
                          <a:effectLst/>
                          <a:latin typeface="Calibri" panose="020F0502020204030204" pitchFamily="34" charset="0"/>
                        </a:rPr>
                        <a:t>(±1.4)</a:t>
                      </a:r>
                    </a:p>
                  </a:txBody>
                  <a:tcPr marL="9525" marR="9525" marT="9525" marB="0" anchor="ctr"/>
                </a:tc>
                <a:tc>
                  <a:txBody>
                    <a:bodyPr/>
                    <a:lstStyle/>
                    <a:p>
                      <a:pPr algn="l" fontAlgn="b"/>
                      <a:endParaRPr lang="en-US" sz="1400" b="0" i="0" u="none" strike="noStrike" baseline="0" dirty="0">
                        <a:solidFill>
                          <a:srgbClr val="000000"/>
                        </a:solidFill>
                        <a:effectLst/>
                        <a:latin typeface="Calibri" panose="020F0502020204030204" pitchFamily="34" charset="0"/>
                      </a:endParaRPr>
                    </a:p>
                  </a:txBody>
                  <a:tcPr marL="9525" marR="9525" marT="9525" marB="0" anchor="b"/>
                </a:tc>
                <a:tc>
                  <a:txBody>
                    <a:bodyPr/>
                    <a:lstStyle/>
                    <a:p>
                      <a:pPr algn="ctr" fontAlgn="ctr"/>
                      <a:r>
                        <a:rPr lang="en-US" sz="1400" b="0" i="0" u="none" strike="noStrike" baseline="0" dirty="0" smtClean="0">
                          <a:solidFill>
                            <a:schemeClr val="bg1">
                              <a:lumMod val="65000"/>
                            </a:schemeClr>
                          </a:solidFill>
                          <a:effectLst/>
                          <a:latin typeface="Calibri" panose="020F0502020204030204" pitchFamily="34" charset="0"/>
                        </a:rPr>
                        <a:t>12.9 </a:t>
                      </a:r>
                      <a:r>
                        <a:rPr lang="en-US" sz="1400" b="0" i="0" u="none" strike="noStrike" baseline="0" dirty="0">
                          <a:solidFill>
                            <a:schemeClr val="bg1">
                              <a:lumMod val="65000"/>
                            </a:schemeClr>
                          </a:solidFill>
                          <a:effectLst/>
                          <a:latin typeface="Calibri" panose="020F0502020204030204" pitchFamily="34" charset="0"/>
                        </a:rPr>
                        <a:t>(±1.1)</a:t>
                      </a:r>
                    </a:p>
                  </a:txBody>
                  <a:tcPr marL="9525" marR="9525" marT="9525" marB="0" anchor="ctr"/>
                </a:tc>
                <a:tc>
                  <a:txBody>
                    <a:bodyPr/>
                    <a:lstStyle/>
                    <a:p>
                      <a:pPr algn="ctr" fontAlgn="ctr"/>
                      <a:r>
                        <a:rPr lang="en-US" sz="1400" b="0" i="0" u="none" strike="noStrike" baseline="0" dirty="0" smtClean="0">
                          <a:solidFill>
                            <a:schemeClr val="bg1">
                              <a:lumMod val="65000"/>
                            </a:schemeClr>
                          </a:solidFill>
                          <a:effectLst/>
                          <a:latin typeface="Calibri" panose="020F0502020204030204" pitchFamily="34" charset="0"/>
                        </a:rPr>
                        <a:t>12.5 </a:t>
                      </a:r>
                      <a:r>
                        <a:rPr lang="en-US" sz="1400" b="0" i="0" u="none" strike="noStrike" baseline="0" dirty="0">
                          <a:solidFill>
                            <a:schemeClr val="bg1">
                              <a:lumMod val="65000"/>
                            </a:schemeClr>
                          </a:solidFill>
                          <a:effectLst/>
                          <a:latin typeface="Calibri" panose="020F0502020204030204" pitchFamily="34" charset="0"/>
                        </a:rPr>
                        <a:t>(±1)</a:t>
                      </a:r>
                    </a:p>
                  </a:txBody>
                  <a:tcPr marL="9525" marR="9525" marT="9525" marB="0" anchor="ctr"/>
                </a:tc>
                <a:extLst>
                  <a:ext uri="{0D108BD9-81ED-4DB2-BD59-A6C34878D82A}">
                    <a16:rowId xmlns:a16="http://schemas.microsoft.com/office/drawing/2014/main" val="10010"/>
                  </a:ext>
                </a:extLst>
              </a:tr>
              <a:tr h="365760">
                <a:tc vMerge="1">
                  <a:txBody>
                    <a:bodyPr/>
                    <a:lstStyle/>
                    <a:p>
                      <a:endParaRPr lang="en-US"/>
                    </a:p>
                  </a:txBody>
                  <a:tcPr/>
                </a:tc>
                <a:tc>
                  <a:txBody>
                    <a:bodyPr/>
                    <a:lstStyle/>
                    <a:p>
                      <a:pPr algn="l" fontAlgn="ctr"/>
                      <a:r>
                        <a:rPr lang="en-US" sz="1400" b="0" i="0" u="none" strike="noStrike" baseline="0" dirty="0" smtClean="0">
                          <a:solidFill>
                            <a:srgbClr val="000000"/>
                          </a:solidFill>
                          <a:effectLst/>
                          <a:latin typeface="Calibri" panose="020F0502020204030204" pitchFamily="34" charset="0"/>
                        </a:rPr>
                        <a:t> Forb</a:t>
                      </a:r>
                      <a:endParaRPr lang="en-US" sz="1400" b="0" i="0" u="none" strike="noStrike" baseline="0" dirty="0">
                        <a:solidFill>
                          <a:srgbClr val="000000"/>
                        </a:solidFill>
                        <a:effectLst/>
                        <a:latin typeface="Calibri" panose="020F0502020204030204" pitchFamily="34" charset="0"/>
                      </a:endParaRPr>
                    </a:p>
                  </a:txBody>
                  <a:tcPr marL="9525" marR="9525" marT="9525" marB="0" anchor="ctr"/>
                </a:tc>
                <a:tc>
                  <a:txBody>
                    <a:bodyPr/>
                    <a:lstStyle/>
                    <a:p>
                      <a:pPr algn="ctr" fontAlgn="ctr"/>
                      <a:r>
                        <a:rPr lang="en-US" sz="1600" b="1" i="0" u="none" strike="noStrike" baseline="0" dirty="0" smtClean="0">
                          <a:solidFill>
                            <a:srgbClr val="000000"/>
                          </a:solidFill>
                          <a:effectLst/>
                          <a:latin typeface="Calibri" panose="020F0502020204030204" pitchFamily="34" charset="0"/>
                        </a:rPr>
                        <a:t>7.4 </a:t>
                      </a:r>
                      <a:r>
                        <a:rPr lang="en-US" sz="1600" b="1" i="0" u="none" strike="noStrike" baseline="0" dirty="0">
                          <a:solidFill>
                            <a:srgbClr val="000000"/>
                          </a:solidFill>
                          <a:effectLst/>
                          <a:latin typeface="Calibri" panose="020F0502020204030204" pitchFamily="34" charset="0"/>
                        </a:rPr>
                        <a:t>. (±1.4)</a:t>
                      </a:r>
                    </a:p>
                  </a:txBody>
                  <a:tcPr marL="9525" marR="9525" marT="9525" marB="0" anchor="ctr"/>
                </a:tc>
                <a:tc>
                  <a:txBody>
                    <a:bodyPr/>
                    <a:lstStyle/>
                    <a:p>
                      <a:pPr algn="ctr" fontAlgn="ctr"/>
                      <a:r>
                        <a:rPr lang="en-US" sz="1400" b="0" i="0" u="none" strike="noStrike" baseline="0" dirty="0" smtClean="0">
                          <a:solidFill>
                            <a:schemeClr val="bg1">
                              <a:lumMod val="65000"/>
                            </a:schemeClr>
                          </a:solidFill>
                          <a:effectLst/>
                          <a:latin typeface="Calibri" panose="020F0502020204030204" pitchFamily="34" charset="0"/>
                        </a:rPr>
                        <a:t>5.7 </a:t>
                      </a:r>
                      <a:r>
                        <a:rPr lang="en-US" sz="1400" b="0" i="0" u="none" strike="noStrike" baseline="0" dirty="0">
                          <a:solidFill>
                            <a:schemeClr val="bg1">
                              <a:lumMod val="65000"/>
                            </a:schemeClr>
                          </a:solidFill>
                          <a:effectLst/>
                          <a:latin typeface="Calibri" panose="020F0502020204030204" pitchFamily="34" charset="0"/>
                        </a:rPr>
                        <a:t>(±0.6)</a:t>
                      </a:r>
                    </a:p>
                  </a:txBody>
                  <a:tcPr marL="9525" marR="9525" marT="9525" marB="0" anchor="ctr"/>
                </a:tc>
                <a:tc>
                  <a:txBody>
                    <a:bodyPr/>
                    <a:lstStyle/>
                    <a:p>
                      <a:pPr algn="ctr" fontAlgn="ctr"/>
                      <a:r>
                        <a:rPr lang="en-US" sz="1400" b="0" i="0" u="none" strike="noStrike" baseline="0" dirty="0">
                          <a:solidFill>
                            <a:srgbClr val="000000"/>
                          </a:solidFill>
                          <a:effectLst/>
                          <a:latin typeface="Calibri" panose="020F0502020204030204" pitchFamily="34" charset="0"/>
                        </a:rPr>
                        <a:t> </a:t>
                      </a:r>
                    </a:p>
                  </a:txBody>
                  <a:tcPr marL="9525" marR="9525" marT="9525" marB="0" anchor="ctr"/>
                </a:tc>
                <a:tc>
                  <a:txBody>
                    <a:bodyPr/>
                    <a:lstStyle/>
                    <a:p>
                      <a:pPr algn="ctr" fontAlgn="ctr"/>
                      <a:r>
                        <a:rPr lang="en-US" sz="1400" b="0" i="0" u="none" strike="noStrike" baseline="0" dirty="0" smtClean="0">
                          <a:solidFill>
                            <a:schemeClr val="bg1">
                              <a:lumMod val="65000"/>
                            </a:schemeClr>
                          </a:solidFill>
                          <a:effectLst/>
                          <a:latin typeface="Calibri" panose="020F0502020204030204" pitchFamily="34" charset="0"/>
                        </a:rPr>
                        <a:t>6.2 </a:t>
                      </a:r>
                      <a:r>
                        <a:rPr lang="en-US" sz="1400" b="0" i="0" u="none" strike="noStrike" baseline="0" dirty="0">
                          <a:solidFill>
                            <a:schemeClr val="bg1">
                              <a:lumMod val="65000"/>
                            </a:schemeClr>
                          </a:solidFill>
                          <a:effectLst/>
                          <a:latin typeface="Calibri" panose="020F0502020204030204" pitchFamily="34" charset="0"/>
                        </a:rPr>
                        <a:t>(±0.6)</a:t>
                      </a:r>
                    </a:p>
                  </a:txBody>
                  <a:tcPr marL="9525" marR="9525" marT="9525" marB="0" anchor="ctr"/>
                </a:tc>
                <a:tc>
                  <a:txBody>
                    <a:bodyPr/>
                    <a:lstStyle/>
                    <a:p>
                      <a:pPr algn="ctr" fontAlgn="ctr"/>
                      <a:r>
                        <a:rPr lang="en-US" sz="1400" b="0" i="0" u="none" strike="noStrike" baseline="0" dirty="0" smtClean="0">
                          <a:solidFill>
                            <a:schemeClr val="bg1">
                              <a:lumMod val="65000"/>
                            </a:schemeClr>
                          </a:solidFill>
                          <a:effectLst/>
                          <a:latin typeface="Calibri" panose="020F0502020204030204" pitchFamily="34" charset="0"/>
                        </a:rPr>
                        <a:t>5.2 </a:t>
                      </a:r>
                      <a:r>
                        <a:rPr lang="en-US" sz="1400" b="0" i="0" u="none" strike="noStrike" baseline="0" dirty="0">
                          <a:solidFill>
                            <a:schemeClr val="bg1">
                              <a:lumMod val="65000"/>
                            </a:schemeClr>
                          </a:solidFill>
                          <a:effectLst/>
                          <a:latin typeface="Calibri" panose="020F0502020204030204" pitchFamily="34" charset="0"/>
                        </a:rPr>
                        <a:t>(±0.5)</a:t>
                      </a:r>
                    </a:p>
                  </a:txBody>
                  <a:tcPr marL="9525" marR="9525" marT="9525" marB="0" anchor="ctr"/>
                </a:tc>
                <a:extLst>
                  <a:ext uri="{0D108BD9-81ED-4DB2-BD59-A6C34878D82A}">
                    <a16:rowId xmlns:a16="http://schemas.microsoft.com/office/drawing/2014/main" val="10011"/>
                  </a:ext>
                </a:extLst>
              </a:tr>
            </a:tbl>
          </a:graphicData>
        </a:graphic>
      </p:graphicFrame>
      <p:sp>
        <p:nvSpPr>
          <p:cNvPr id="3" name="TextBox 2"/>
          <p:cNvSpPr txBox="1"/>
          <p:nvPr/>
        </p:nvSpPr>
        <p:spPr>
          <a:xfrm>
            <a:off x="846723" y="5810110"/>
            <a:ext cx="7835515" cy="369332"/>
          </a:xfrm>
          <a:prstGeom prst="rect">
            <a:avLst/>
          </a:prstGeom>
          <a:noFill/>
        </p:spPr>
        <p:txBody>
          <a:bodyPr wrap="square" rtlCol="0">
            <a:spAutoFit/>
          </a:bodyPr>
          <a:lstStyle/>
          <a:p>
            <a:pPr fontAlgn="auto">
              <a:spcBef>
                <a:spcPts val="0"/>
              </a:spcBef>
              <a:spcAft>
                <a:spcPts val="0"/>
              </a:spcAft>
            </a:pPr>
            <a:r>
              <a:rPr lang="en-US" sz="1800" dirty="0" err="1" smtClean="0">
                <a:solidFill>
                  <a:prstClr val="black"/>
                </a:solidFill>
                <a:latin typeface="Arial" panose="020B0604020202020204" pitchFamily="34" charset="0"/>
                <a:cs typeface="Arial" panose="020B0604020202020204" pitchFamily="34" charset="0"/>
              </a:rPr>
              <a:t>Signif</a:t>
            </a:r>
            <a:r>
              <a:rPr lang="en-US" sz="1800" dirty="0" smtClean="0">
                <a:solidFill>
                  <a:prstClr val="black"/>
                </a:solidFill>
                <a:latin typeface="Arial" panose="020B0604020202020204" pitchFamily="34" charset="0"/>
                <a:cs typeface="Arial" panose="020B0604020202020204" pitchFamily="34" charset="0"/>
              </a:rPr>
              <a:t>. Codes ‘*’ .05   ‘.’ 0.1</a:t>
            </a:r>
            <a:endParaRPr lang="en-US" sz="18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25314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0"/>
            <a:ext cx="8229600" cy="1600200"/>
          </a:xfrm>
        </p:spPr>
        <p:txBody>
          <a:bodyPr/>
          <a:lstStyle/>
          <a:p>
            <a:r>
              <a:rPr lang="en-US" sz="4000" dirty="0" smtClean="0">
                <a:latin typeface="Arial" panose="020B0604020202020204" pitchFamily="34" charset="0"/>
                <a:cs typeface="Arial" panose="020B0604020202020204" pitchFamily="34" charset="0"/>
              </a:rPr>
              <a:t>Best Model</a:t>
            </a:r>
            <a:br>
              <a:rPr lang="en-US" sz="4000" dirty="0" smtClean="0">
                <a:latin typeface="Arial" panose="020B0604020202020204" pitchFamily="34" charset="0"/>
                <a:cs typeface="Arial" panose="020B0604020202020204" pitchFamily="34" charset="0"/>
              </a:rPr>
            </a:br>
            <a:endParaRPr lang="en-US" sz="4000" dirty="0">
              <a:latin typeface="Arial" panose="020B0604020202020204" pitchFamily="34" charset="0"/>
              <a:cs typeface="Arial" panose="020B0604020202020204" pitchFamily="34"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4295" y="786301"/>
            <a:ext cx="6995414" cy="5619393"/>
          </a:xfrm>
          <a:prstGeom prst="rect">
            <a:avLst/>
          </a:prstGeom>
        </p:spPr>
      </p:pic>
    </p:spTree>
    <p:extLst>
      <p:ext uri="{BB962C8B-B14F-4D97-AF65-F5344CB8AC3E}">
        <p14:creationId xmlns:p14="http://schemas.microsoft.com/office/powerpoint/2010/main" val="33301609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Federal Land Management (BLM &amp; USFS) Conservation Approach</a:t>
            </a:r>
            <a:endParaRPr lang="en-US" dirty="0"/>
          </a:p>
        </p:txBody>
      </p:sp>
      <p:sp>
        <p:nvSpPr>
          <p:cNvPr id="3" name="Content Placeholder 2"/>
          <p:cNvSpPr>
            <a:spLocks noGrp="1"/>
          </p:cNvSpPr>
          <p:nvPr>
            <p:ph idx="1"/>
          </p:nvPr>
        </p:nvSpPr>
        <p:spPr>
          <a:xfrm>
            <a:off x="1028702" y="2286000"/>
            <a:ext cx="2593181" cy="495300"/>
          </a:xfrm>
        </p:spPr>
        <p:txBody>
          <a:bodyPr>
            <a:normAutofit fontScale="85000" lnSpcReduction="20000"/>
          </a:bodyPr>
          <a:lstStyle/>
          <a:p>
            <a:r>
              <a:rPr lang="en-US" b="1" u="sng" dirty="0" smtClean="0"/>
              <a:t>Regulatory Certainty!!!!</a:t>
            </a:r>
            <a:endParaRPr lang="en-US" b="1" u="sng" dirty="0"/>
          </a:p>
        </p:txBody>
      </p:sp>
      <p:pic>
        <p:nvPicPr>
          <p:cNvPr id="7172" name="Picture 4" descr="http://www.blm.gov/style/medialib/blm/ut/natural_resources/SageGrouse/deis.Par.79442.Image.400.243.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8701" y="2981325"/>
            <a:ext cx="4150519" cy="33619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5329239" y="2981327"/>
            <a:ext cx="2321719" cy="1477328"/>
          </a:xfrm>
          <a:prstGeom prst="rect">
            <a:avLst/>
          </a:prstGeom>
          <a:noFill/>
        </p:spPr>
        <p:txBody>
          <a:bodyPr wrap="square" rtlCol="0">
            <a:spAutoFit/>
          </a:bodyPr>
          <a:lstStyle/>
          <a:p>
            <a:pPr fontAlgn="auto">
              <a:spcBef>
                <a:spcPts val="0"/>
              </a:spcBef>
              <a:spcAft>
                <a:spcPts val="0"/>
              </a:spcAft>
            </a:pPr>
            <a:endParaRPr lang="en-US" sz="1800" dirty="0" smtClean="0">
              <a:solidFill>
                <a:prstClr val="black"/>
              </a:solidFill>
              <a:latin typeface="Franklin Gothic Book"/>
            </a:endParaRPr>
          </a:p>
          <a:p>
            <a:pPr fontAlgn="auto">
              <a:spcBef>
                <a:spcPts val="0"/>
              </a:spcBef>
              <a:spcAft>
                <a:spcPts val="0"/>
              </a:spcAft>
            </a:pPr>
            <a:endParaRPr lang="en-US" sz="1800" dirty="0">
              <a:solidFill>
                <a:prstClr val="black"/>
              </a:solidFill>
              <a:latin typeface="Franklin Gothic Book"/>
            </a:endParaRPr>
          </a:p>
          <a:p>
            <a:pPr fontAlgn="auto">
              <a:spcBef>
                <a:spcPts val="0"/>
              </a:spcBef>
              <a:spcAft>
                <a:spcPts val="0"/>
              </a:spcAft>
            </a:pPr>
            <a:r>
              <a:rPr lang="en-US" sz="1800" dirty="0" smtClean="0">
                <a:solidFill>
                  <a:prstClr val="black"/>
                </a:solidFill>
                <a:latin typeface="Franklin Gothic Book"/>
              </a:rPr>
              <a:t>Connelly et al. 2000 Sage-Grouse Habitat Guidelines</a:t>
            </a:r>
            <a:endParaRPr lang="en-US" sz="1800" dirty="0">
              <a:solidFill>
                <a:prstClr val="black"/>
              </a:solidFill>
              <a:latin typeface="Franklin Gothic Book"/>
            </a:endParaRPr>
          </a:p>
        </p:txBody>
      </p:sp>
    </p:spTree>
    <p:extLst>
      <p:ext uri="{BB962C8B-B14F-4D97-AF65-F5344CB8AC3E}">
        <p14:creationId xmlns:p14="http://schemas.microsoft.com/office/powerpoint/2010/main" val="4045253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172"/>
                                        </p:tgtEl>
                                        <p:attrNameLst>
                                          <p:attrName>style.visibility</p:attrName>
                                        </p:attrNameLst>
                                      </p:cBhvr>
                                      <p:to>
                                        <p:strVal val="visible"/>
                                      </p:to>
                                    </p:set>
                                    <p:animEffect transition="in" filter="fade">
                                      <p:cBhvr>
                                        <p:cTn id="7" dur="1000"/>
                                        <p:tgtEl>
                                          <p:spTgt spid="7172"/>
                                        </p:tgtEl>
                                      </p:cBhvr>
                                    </p:animEffect>
                                    <p:anim calcmode="lin" valueType="num">
                                      <p:cBhvr>
                                        <p:cTn id="8" dur="1000" fill="hold"/>
                                        <p:tgtEl>
                                          <p:spTgt spid="7172"/>
                                        </p:tgtEl>
                                        <p:attrNameLst>
                                          <p:attrName>ppt_x</p:attrName>
                                        </p:attrNameLst>
                                      </p:cBhvr>
                                      <p:tavLst>
                                        <p:tav tm="0">
                                          <p:val>
                                            <p:strVal val="#ppt_x"/>
                                          </p:val>
                                        </p:tav>
                                        <p:tav tm="100000">
                                          <p:val>
                                            <p:strVal val="#ppt_x"/>
                                          </p:val>
                                        </p:tav>
                                      </p:tavLst>
                                    </p:anim>
                                    <p:anim calcmode="lin" valueType="num">
                                      <p:cBhvr>
                                        <p:cTn id="9" dur="1000" fill="hold"/>
                                        <p:tgtEl>
                                          <p:spTgt spid="717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GPS PTT vs. VHF Radios</a:t>
            </a:r>
            <a:endParaRPr lang="en-US" dirty="0"/>
          </a:p>
        </p:txBody>
      </p:sp>
      <p:pic>
        <p:nvPicPr>
          <p:cNvPr id="4" name="Picture 3"/>
          <p:cNvPicPr>
            <a:picLocks noChangeAspect="1"/>
          </p:cNvPicPr>
          <p:nvPr/>
        </p:nvPicPr>
        <p:blipFill>
          <a:blip r:embed="rId2" cstate="print"/>
          <a:stretch>
            <a:fillRect/>
          </a:stretch>
        </p:blipFill>
        <p:spPr>
          <a:xfrm>
            <a:off x="759449" y="1853317"/>
            <a:ext cx="4174179" cy="3987310"/>
          </a:xfrm>
          <a:prstGeom prst="rect">
            <a:avLst/>
          </a:prstGeom>
        </p:spPr>
      </p:pic>
      <p:pic>
        <p:nvPicPr>
          <p:cNvPr id="1026" name="Picture 2" descr="http://www.blm.gov/style/medialib/blm/wy/programs/wildlife/cons-init.Par.43150.Image.-1.-1.1.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22560" y="2089609"/>
            <a:ext cx="3600450" cy="351472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81442" y="82385"/>
            <a:ext cx="6504379" cy="6701481"/>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92103" y="82385"/>
            <a:ext cx="6504379" cy="6701481"/>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81442" y="82385"/>
            <a:ext cx="6504379" cy="6701481"/>
          </a:xfrm>
          <a:prstGeom prst="rect">
            <a:avLst/>
          </a:prstGeom>
        </p:spPr>
      </p:pic>
    </p:spTree>
    <p:extLst>
      <p:ext uri="{BB962C8B-B14F-4D97-AF65-F5344CB8AC3E}">
        <p14:creationId xmlns:p14="http://schemas.microsoft.com/office/powerpoint/2010/main" val="186019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Refining the HAF</a:t>
            </a:r>
            <a:endParaRPr lang="en-US" dirty="0"/>
          </a:p>
        </p:txBody>
      </p:sp>
      <p:sp>
        <p:nvSpPr>
          <p:cNvPr id="3" name="Content Placeholder 2"/>
          <p:cNvSpPr>
            <a:spLocks noGrp="1"/>
          </p:cNvSpPr>
          <p:nvPr>
            <p:ph idx="1"/>
          </p:nvPr>
        </p:nvSpPr>
        <p:spPr>
          <a:xfrm>
            <a:off x="235815" y="1853251"/>
            <a:ext cx="6709906" cy="4195481"/>
          </a:xfrm>
        </p:spPr>
        <p:txBody>
          <a:bodyPr>
            <a:normAutofit fontScale="92500" lnSpcReduction="10000"/>
          </a:bodyPr>
          <a:lstStyle/>
          <a:p>
            <a:r>
              <a:rPr lang="en-US" dirty="0"/>
              <a:t>Address 3</a:t>
            </a:r>
            <a:r>
              <a:rPr lang="en-US" baseline="30000" dirty="0"/>
              <a:t>rd</a:t>
            </a:r>
            <a:r>
              <a:rPr lang="en-US" dirty="0"/>
              <a:t> and 4</a:t>
            </a:r>
            <a:r>
              <a:rPr lang="en-US" baseline="30000" dirty="0"/>
              <a:t>th</a:t>
            </a:r>
            <a:r>
              <a:rPr lang="en-US" dirty="0"/>
              <a:t> Order Statewide</a:t>
            </a:r>
          </a:p>
          <a:p>
            <a:r>
              <a:rPr lang="en-US" dirty="0" smtClean="0"/>
              <a:t>Reducing Assumptions: Seasonal Use Patterns, Home Ranges, Migratory and Dispersal Movements, </a:t>
            </a:r>
            <a:r>
              <a:rPr lang="en-US" u="sng" dirty="0" smtClean="0"/>
              <a:t>Fitness</a:t>
            </a:r>
          </a:p>
          <a:p>
            <a:r>
              <a:rPr lang="en-US" dirty="0"/>
              <a:t>Grouping Leks and movements (Variable – Park Valley vs. Dry Basin)</a:t>
            </a:r>
          </a:p>
          <a:p>
            <a:r>
              <a:rPr lang="en-US" dirty="0" smtClean="0"/>
              <a:t>Including Infrastructure in above</a:t>
            </a:r>
          </a:p>
          <a:p>
            <a:r>
              <a:rPr lang="en-US" dirty="0" smtClean="0"/>
              <a:t>Barriers that compromise sage-grouse movements between habitat patches can be identified and addressed</a:t>
            </a:r>
          </a:p>
          <a:p>
            <a:pPr lvl="1"/>
            <a:r>
              <a:rPr lang="en-US" dirty="0" smtClean="0"/>
              <a:t>Conifer Band (the big squeeze!)</a:t>
            </a:r>
          </a:p>
          <a:p>
            <a:r>
              <a:rPr lang="en-US" dirty="0" smtClean="0"/>
              <a:t>Analysis of Usable Space (Critical to the 3</a:t>
            </a:r>
            <a:r>
              <a:rPr lang="en-US" baseline="30000" dirty="0" smtClean="0"/>
              <a:t>rd</a:t>
            </a:r>
            <a:r>
              <a:rPr lang="en-US" dirty="0" smtClean="0"/>
              <a:t> Order)</a:t>
            </a:r>
          </a:p>
          <a:p>
            <a:pPr lvl="1"/>
            <a:r>
              <a:rPr lang="en-US" dirty="0" smtClean="0"/>
              <a:t>We are showing unsuitable habitat being changed to suitable!!!</a:t>
            </a:r>
          </a:p>
        </p:txBody>
      </p:sp>
      <p:pic>
        <p:nvPicPr>
          <p:cNvPr id="1026" name="Picture 2" descr="http://www.blm.gov/style/medialib/blm/wo/blm_library/photos.Par.61537.Image.350.453.1.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60022" y="2169458"/>
            <a:ext cx="1948043" cy="3361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37522322"/>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HAF 3</a:t>
            </a:r>
            <a:r>
              <a:rPr lang="en-US" baseline="30000" dirty="0" smtClean="0"/>
              <a:t>rd</a:t>
            </a:r>
            <a:r>
              <a:rPr lang="en-US" dirty="0" smtClean="0"/>
              <a:t> and 4</a:t>
            </a:r>
            <a:r>
              <a:rPr lang="en-US" baseline="30000" dirty="0" smtClean="0"/>
              <a:t>th</a:t>
            </a:r>
            <a:r>
              <a:rPr lang="en-US" dirty="0" smtClean="0"/>
              <a:t> Order</a:t>
            </a:r>
            <a:endParaRPr lang="en-US" dirty="0"/>
          </a:p>
        </p:txBody>
      </p:sp>
      <p:sp>
        <p:nvSpPr>
          <p:cNvPr id="3" name="Content Placeholder 2"/>
          <p:cNvSpPr>
            <a:spLocks noGrp="1"/>
          </p:cNvSpPr>
          <p:nvPr>
            <p:ph idx="1"/>
          </p:nvPr>
        </p:nvSpPr>
        <p:spPr/>
        <p:txBody>
          <a:bodyPr/>
          <a:lstStyle/>
          <a:p>
            <a:r>
              <a:rPr lang="en-US" dirty="0" smtClean="0"/>
              <a:t>Seasonal Habitats (3</a:t>
            </a:r>
            <a:r>
              <a:rPr lang="en-US" baseline="30000" dirty="0" smtClean="0"/>
              <a:t>rd</a:t>
            </a:r>
            <a:r>
              <a:rPr lang="en-US" dirty="0" smtClean="0"/>
              <a:t> Order)</a:t>
            </a:r>
          </a:p>
          <a:p>
            <a:r>
              <a:rPr lang="en-US" dirty="0" smtClean="0"/>
              <a:t>Habitat Structure (4</a:t>
            </a:r>
            <a:r>
              <a:rPr lang="en-US" baseline="30000" dirty="0" smtClean="0"/>
              <a:t>th</a:t>
            </a:r>
            <a:r>
              <a:rPr lang="en-US" dirty="0" smtClean="0"/>
              <a:t> Order)</a:t>
            </a:r>
            <a:endParaRPr lang="en-US" dirty="0"/>
          </a:p>
        </p:txBody>
      </p:sp>
      <p:pic>
        <p:nvPicPr>
          <p:cNvPr id="5" name="Picture 4"/>
          <p:cNvPicPr>
            <a:picLocks noChangeAspect="1"/>
          </p:cNvPicPr>
          <p:nvPr/>
        </p:nvPicPr>
        <p:blipFill>
          <a:blip r:embed="rId2" cstate="print"/>
          <a:stretch>
            <a:fillRect/>
          </a:stretch>
        </p:blipFill>
        <p:spPr>
          <a:xfrm>
            <a:off x="5306903" y="2168610"/>
            <a:ext cx="2932257" cy="2819400"/>
          </a:xfrm>
          <a:prstGeom prst="rect">
            <a:avLst/>
          </a:prstGeom>
        </p:spPr>
      </p:pic>
      <p:pic>
        <p:nvPicPr>
          <p:cNvPr id="6" name="Picture 5"/>
          <p:cNvPicPr>
            <a:picLocks noChangeAspect="1"/>
          </p:cNvPicPr>
          <p:nvPr/>
        </p:nvPicPr>
        <p:blipFill>
          <a:blip r:embed="rId3" cstate="print"/>
          <a:stretch>
            <a:fillRect/>
          </a:stretch>
        </p:blipFill>
        <p:spPr>
          <a:xfrm>
            <a:off x="1140797" y="3105665"/>
            <a:ext cx="3464337" cy="3606940"/>
          </a:xfrm>
          <a:prstGeom prst="rect">
            <a:avLst/>
          </a:prstGeom>
        </p:spPr>
      </p:pic>
    </p:spTree>
    <p:extLst>
      <p:ext uri="{BB962C8B-B14F-4D97-AF65-F5344CB8AC3E}">
        <p14:creationId xmlns:p14="http://schemas.microsoft.com/office/powerpoint/2010/main" val="348655701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HAF 3</a:t>
            </a:r>
            <a:r>
              <a:rPr lang="en-US" baseline="30000" dirty="0" smtClean="0"/>
              <a:t>rd</a:t>
            </a:r>
            <a:r>
              <a:rPr lang="en-US" dirty="0" smtClean="0"/>
              <a:t> and 4</a:t>
            </a:r>
            <a:r>
              <a:rPr lang="en-US" baseline="30000" dirty="0" smtClean="0"/>
              <a:t>th</a:t>
            </a:r>
            <a:r>
              <a:rPr lang="en-US" dirty="0" smtClean="0"/>
              <a:t> Order</a:t>
            </a:r>
            <a:endParaRPr lang="en-US" dirty="0"/>
          </a:p>
        </p:txBody>
      </p:sp>
      <p:sp>
        <p:nvSpPr>
          <p:cNvPr id="3" name="Content Placeholder 2"/>
          <p:cNvSpPr>
            <a:spLocks noGrp="1"/>
          </p:cNvSpPr>
          <p:nvPr>
            <p:ph idx="1"/>
          </p:nvPr>
        </p:nvSpPr>
        <p:spPr>
          <a:xfrm>
            <a:off x="892775" y="1594022"/>
            <a:ext cx="7200900" cy="3581400"/>
          </a:xfrm>
        </p:spPr>
        <p:txBody>
          <a:bodyPr/>
          <a:lstStyle/>
          <a:p>
            <a:r>
              <a:rPr lang="en-US" dirty="0" smtClean="0"/>
              <a:t>Seasonal Habitats (3</a:t>
            </a:r>
            <a:r>
              <a:rPr lang="en-US" baseline="30000" dirty="0" smtClean="0"/>
              <a:t>rd</a:t>
            </a:r>
            <a:r>
              <a:rPr lang="en-US" dirty="0" smtClean="0"/>
              <a:t> Order)</a:t>
            </a:r>
          </a:p>
          <a:p>
            <a:r>
              <a:rPr lang="en-US" dirty="0" smtClean="0"/>
              <a:t>Habitat Structure (4</a:t>
            </a:r>
            <a:r>
              <a:rPr lang="en-US" baseline="30000" dirty="0" smtClean="0"/>
              <a:t>th</a:t>
            </a:r>
            <a:r>
              <a:rPr lang="en-US" dirty="0" smtClean="0"/>
              <a:t> Order)</a:t>
            </a:r>
            <a:endParaRPr lang="en-US" dirty="0"/>
          </a:p>
        </p:txBody>
      </p:sp>
      <p:pic>
        <p:nvPicPr>
          <p:cNvPr id="6" name="Picture 5"/>
          <p:cNvPicPr>
            <a:picLocks noChangeAspect="1"/>
          </p:cNvPicPr>
          <p:nvPr/>
        </p:nvPicPr>
        <p:blipFill>
          <a:blip r:embed="rId2" cstate="print"/>
          <a:stretch>
            <a:fillRect/>
          </a:stretch>
        </p:blipFill>
        <p:spPr>
          <a:xfrm>
            <a:off x="1028888" y="2776152"/>
            <a:ext cx="3464337" cy="3606940"/>
          </a:xfrm>
          <a:prstGeom prst="rect">
            <a:avLst/>
          </a:prstGeom>
        </p:spPr>
      </p:pic>
      <p:pic>
        <p:nvPicPr>
          <p:cNvPr id="3074" name="Picture 2" descr="https://encrypted-tbn3.gstatic.com/images?q=tbn:ANd9GcTPFFEnq-II22UsYJjU8V732CUSFcGWhFUf0We7pbFab1Cbx0D7"/>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2362201"/>
            <a:ext cx="3809999" cy="41506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054107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9800" y="1828800"/>
            <a:ext cx="2108200" cy="3581400"/>
          </a:xfrm>
        </p:spPr>
        <p:txBody>
          <a:bodyPr/>
          <a:lstStyle/>
          <a:p>
            <a:r>
              <a:rPr lang="en-US" dirty="0" smtClean="0"/>
              <a:t>Box Elder</a:t>
            </a:r>
            <a:br>
              <a:rPr lang="en-US" dirty="0" smtClean="0"/>
            </a:br>
            <a:r>
              <a:rPr lang="en-US" dirty="0" smtClean="0"/>
              <a:t>SGMA</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05151" y="75559"/>
            <a:ext cx="5736109" cy="6528439"/>
          </a:xfrm>
        </p:spPr>
      </p:pic>
    </p:spTree>
    <p:extLst>
      <p:ext uri="{BB962C8B-B14F-4D97-AF65-F5344CB8AC3E}">
        <p14:creationId xmlns:p14="http://schemas.microsoft.com/office/powerpoint/2010/main" val="1822590279"/>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6750" y="370340"/>
            <a:ext cx="1832610" cy="4201660"/>
          </a:xfrm>
        </p:spPr>
        <p:txBody>
          <a:bodyPr>
            <a:normAutofit fontScale="90000"/>
          </a:bodyPr>
          <a:lstStyle/>
          <a:p>
            <a:r>
              <a:rPr lang="en-US" dirty="0" smtClean="0"/>
              <a:t> </a:t>
            </a:r>
            <a:br>
              <a:rPr lang="en-US" dirty="0" smtClean="0"/>
            </a:br>
            <a:r>
              <a:rPr lang="en-US" dirty="0" smtClean="0"/>
              <a:t>Brood RSF Model Box Elder SGMA</a:t>
            </a:r>
            <a:endParaRPr lang="en-US"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20255" y="370343"/>
            <a:ext cx="6071347" cy="6255327"/>
          </a:xfrm>
          <a:prstGeom prst="rect">
            <a:avLst/>
          </a:prstGeom>
        </p:spPr>
      </p:pic>
    </p:spTree>
    <p:extLst>
      <p:ext uri="{BB962C8B-B14F-4D97-AF65-F5344CB8AC3E}">
        <p14:creationId xmlns:p14="http://schemas.microsoft.com/office/powerpoint/2010/main" val="301860420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http://sage-grouseforum.org/images/look/slideshow_saveTheDate.jpg"/>
          <p:cNvPicPr>
            <a:picLocks noGrp="1"/>
          </p:cNvPicPr>
          <p:nvPr>
            <p:ph idx="1"/>
          </p:nvPr>
        </p:nvPicPr>
        <p:blipFill>
          <a:blip r:embed="rId2" cstate="print"/>
          <a:srcRect/>
          <a:stretch>
            <a:fillRect/>
          </a:stretch>
        </p:blipFill>
        <p:spPr bwMode="auto">
          <a:xfrm>
            <a:off x="609600" y="228600"/>
            <a:ext cx="8077200" cy="6172200"/>
          </a:xfrm>
          <a:prstGeom prst="rect">
            <a:avLst/>
          </a:prstGeom>
          <a:noFill/>
          <a:ln w="9525">
            <a:noFill/>
            <a:miter lim="800000"/>
            <a:headEnd/>
            <a:tailEnd/>
          </a:ln>
        </p:spPr>
      </p:pic>
    </p:spTree>
    <p:extLst>
      <p:ext uri="{BB962C8B-B14F-4D97-AF65-F5344CB8AC3E}">
        <p14:creationId xmlns:p14="http://schemas.microsoft.com/office/powerpoint/2010/main" val="15159165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074" name="Picture 2" descr="C:\Users\A00017588\Pictures\operation-iraqi-freedom-emblem.jpg"/>
          <p:cNvPicPr>
            <a:picLocks noGrp="1" noChangeAspect="1" noChangeArrowheads="1"/>
          </p:cNvPicPr>
          <p:nvPr>
            <p:ph idx="1"/>
          </p:nvPr>
        </p:nvPicPr>
        <p:blipFill>
          <a:blip r:embed="rId2" cstate="print"/>
          <a:srcRect/>
          <a:stretch>
            <a:fillRect/>
          </a:stretch>
        </p:blipFill>
        <p:spPr bwMode="auto">
          <a:xfrm>
            <a:off x="533400" y="457200"/>
            <a:ext cx="8001000" cy="5867400"/>
          </a:xfrm>
          <a:prstGeom prst="rect">
            <a:avLst/>
          </a:prstGeom>
          <a:noFill/>
        </p:spPr>
      </p:pic>
    </p:spTree>
  </p:cSld>
  <p:clrMapOvr>
    <a:masterClrMapping/>
  </p:clrMapOvr>
  <p:transition spd="slow">
    <p:fade thruBlk="1"/>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Content Placeholder 3" descr="nrcs142p2_038903.jpg"/>
          <p:cNvPicPr>
            <a:picLocks noGrp="1" noChangeAspect="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452439" y="533400"/>
            <a:ext cx="8234362" cy="5715000"/>
          </a:xfrm>
        </p:spPr>
      </p:pic>
      <p:sp>
        <p:nvSpPr>
          <p:cNvPr id="157699" name="AutoShape 2" descr="Image result for sage grouse and local working group images"/>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solidFill>
                <a:srgbClr val="000000"/>
              </a:solidFill>
            </a:endParaRPr>
          </a:p>
        </p:txBody>
      </p:sp>
      <p:sp>
        <p:nvSpPr>
          <p:cNvPr id="157700" name="AutoShape 4" descr="Image result for sage grouse and local working group images"/>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solidFill>
                <a:srgbClr val="000000"/>
              </a:solidFill>
            </a:endParaRPr>
          </a:p>
        </p:txBody>
      </p:sp>
      <p:sp>
        <p:nvSpPr>
          <p:cNvPr id="157701" name="AutoShape 6" descr="Image result for sage grouse and local working group images"/>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solidFill>
                <a:srgbClr val="000000"/>
              </a:solidFill>
            </a:endParaRPr>
          </a:p>
        </p:txBody>
      </p:sp>
      <p:sp>
        <p:nvSpPr>
          <p:cNvPr id="157702" name="AutoShape 8" descr="Image result for sage grouse and local working group images"/>
          <p:cNvSpPr>
            <a:spLocks noChangeAspect="1" noChangeArrowheads="1"/>
          </p:cNvSpPr>
          <p:nvPr/>
        </p:nvSpPr>
        <p:spPr bwMode="auto">
          <a:xfrm>
            <a:off x="155575" y="-144463"/>
            <a:ext cx="304800" cy="3048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pPr>
            <a:endParaRPr lang="en-US" altLang="en-US" sz="2400">
              <a:solidFill>
                <a:srgbClr val="000000"/>
              </a:solidFill>
            </a:endParaRPr>
          </a:p>
        </p:txBody>
      </p:sp>
      <p:pic>
        <p:nvPicPr>
          <p:cNvPr id="157703" name="Picture 2" descr="https://upload.wikimedia.org/wikipedia/commons/thumb/6/6c/Centrocercus_urophasianus_-USA_-male-8.jpg/220px-Centrocercus_urophasianus_-USA_-male-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4267200"/>
            <a:ext cx="2438400"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descr="C:\Users\A00017588\AppData\Local\Microsoft\Windows\Temporary Internet Files\Content.Outlook\PC4MFN17\AdoptWebpage.jpg"/>
          <p:cNvPicPr>
            <a:picLocks noChangeAspect="1" noChangeArrowheads="1"/>
          </p:cNvPicPr>
          <p:nvPr/>
        </p:nvPicPr>
        <p:blipFill>
          <a:blip r:embed="rId4" cstate="print"/>
          <a:srcRect/>
          <a:stretch>
            <a:fillRect/>
          </a:stretch>
        </p:blipFill>
        <p:spPr bwMode="auto">
          <a:xfrm>
            <a:off x="131781" y="0"/>
            <a:ext cx="8880438" cy="6858000"/>
          </a:xfrm>
          <a:prstGeom prst="rect">
            <a:avLst/>
          </a:prstGeom>
          <a:noFill/>
        </p:spPr>
      </p:pic>
    </p:spTree>
    <p:extLst>
      <p:ext uri="{BB962C8B-B14F-4D97-AF65-F5344CB8AC3E}">
        <p14:creationId xmlns:p14="http://schemas.microsoft.com/office/powerpoint/2010/main" val="2378881474"/>
      </p:ext>
    </p:extLst>
  </p:cSld>
  <p:clrMapOvr>
    <a:masterClrMapping/>
  </p:clrMapOvr>
  <p:transition spd="slow">
    <p:fade thruBlk="1"/>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SUMMARY</a:t>
            </a:r>
            <a:endParaRPr lang="en-US" dirty="0"/>
          </a:p>
        </p:txBody>
      </p:sp>
      <p:pic>
        <p:nvPicPr>
          <p:cNvPr id="12290" name="Picture 2" descr="https://s-media-cache-ak0.pinimg.com/236x/8b/07/0e/8b070ee07adcf5f5aa484f083dcf362c.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28700" y="1428750"/>
            <a:ext cx="2388394" cy="4412458"/>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http://files.sharenator.com/8p-s550x500-1243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29160" y="484111"/>
            <a:ext cx="3929063" cy="47625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047196" y="5610396"/>
            <a:ext cx="4511027" cy="830997"/>
          </a:xfrm>
          <a:prstGeom prst="rect">
            <a:avLst/>
          </a:prstGeom>
          <a:noFill/>
        </p:spPr>
        <p:txBody>
          <a:bodyPr wrap="square" rtlCol="0">
            <a:spAutoFit/>
          </a:bodyPr>
          <a:lstStyle/>
          <a:p>
            <a:pPr fontAlgn="auto">
              <a:spcBef>
                <a:spcPts val="0"/>
              </a:spcBef>
              <a:spcAft>
                <a:spcPts val="0"/>
              </a:spcAft>
            </a:pPr>
            <a:r>
              <a:rPr lang="en-US" dirty="0" smtClean="0">
                <a:solidFill>
                  <a:prstClr val="black"/>
                </a:solidFill>
                <a:latin typeface="Franklin Gothic Book"/>
              </a:rPr>
              <a:t>What are the effects of management?</a:t>
            </a:r>
            <a:endParaRPr lang="en-US" dirty="0">
              <a:solidFill>
                <a:prstClr val="black"/>
              </a:solidFill>
              <a:latin typeface="Franklin Gothic Book"/>
            </a:endParaRPr>
          </a:p>
        </p:txBody>
      </p:sp>
    </p:spTree>
    <p:extLst>
      <p:ext uri="{BB962C8B-B14F-4D97-AF65-F5344CB8AC3E}">
        <p14:creationId xmlns:p14="http://schemas.microsoft.com/office/powerpoint/2010/main" val="33186834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290"/>
                                        </p:tgtEl>
                                        <p:attrNameLst>
                                          <p:attrName>style.visibility</p:attrName>
                                        </p:attrNameLst>
                                      </p:cBhvr>
                                      <p:to>
                                        <p:strVal val="visible"/>
                                      </p:to>
                                    </p:set>
                                    <p:animEffect transition="in" filter="circle(in)">
                                      <p:cBhvr>
                                        <p:cTn id="7" dur="2000"/>
                                        <p:tgtEl>
                                          <p:spTgt spid="12290"/>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2292"/>
                                        </p:tgtEl>
                                        <p:attrNameLst>
                                          <p:attrName>style.visibility</p:attrName>
                                        </p:attrNameLst>
                                      </p:cBhvr>
                                      <p:to>
                                        <p:strVal val="visible"/>
                                      </p:to>
                                    </p:set>
                                    <p:animEffect transition="in" filter="wipe(down)">
                                      <p:cBhvr>
                                        <p:cTn id="12" dur="580">
                                          <p:stCondLst>
                                            <p:cond delay="0"/>
                                          </p:stCondLst>
                                        </p:cTn>
                                        <p:tgtEl>
                                          <p:spTgt spid="12292"/>
                                        </p:tgtEl>
                                      </p:cBhvr>
                                    </p:animEffect>
                                    <p:anim calcmode="lin" valueType="num">
                                      <p:cBhvr>
                                        <p:cTn id="13" dur="1822" tmFilter="0,0; 0.14,0.36; 0.43,0.73; 0.71,0.91; 1.0,1.0">
                                          <p:stCondLst>
                                            <p:cond delay="0"/>
                                          </p:stCondLst>
                                        </p:cTn>
                                        <p:tgtEl>
                                          <p:spTgt spid="12292"/>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2292"/>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2292"/>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2292"/>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2292"/>
                                        </p:tgtEl>
                                        <p:attrNameLst>
                                          <p:attrName>ppt_y</p:attrName>
                                        </p:attrNameLst>
                                      </p:cBhvr>
                                      <p:tavLst>
                                        <p:tav tm="0" fmla="#ppt_y-sin(pi*$)/81">
                                          <p:val>
                                            <p:fltVal val="0"/>
                                          </p:val>
                                        </p:tav>
                                        <p:tav tm="100000">
                                          <p:val>
                                            <p:fltVal val="1"/>
                                          </p:val>
                                        </p:tav>
                                      </p:tavLst>
                                    </p:anim>
                                    <p:animScale>
                                      <p:cBhvr>
                                        <p:cTn id="18" dur="26">
                                          <p:stCondLst>
                                            <p:cond delay="650"/>
                                          </p:stCondLst>
                                        </p:cTn>
                                        <p:tgtEl>
                                          <p:spTgt spid="12292"/>
                                        </p:tgtEl>
                                      </p:cBhvr>
                                      <p:to x="100000" y="60000"/>
                                    </p:animScale>
                                    <p:animScale>
                                      <p:cBhvr>
                                        <p:cTn id="19" dur="166" decel="50000">
                                          <p:stCondLst>
                                            <p:cond delay="676"/>
                                          </p:stCondLst>
                                        </p:cTn>
                                        <p:tgtEl>
                                          <p:spTgt spid="12292"/>
                                        </p:tgtEl>
                                      </p:cBhvr>
                                      <p:to x="100000" y="100000"/>
                                    </p:animScale>
                                    <p:animScale>
                                      <p:cBhvr>
                                        <p:cTn id="20" dur="26">
                                          <p:stCondLst>
                                            <p:cond delay="1312"/>
                                          </p:stCondLst>
                                        </p:cTn>
                                        <p:tgtEl>
                                          <p:spTgt spid="12292"/>
                                        </p:tgtEl>
                                      </p:cBhvr>
                                      <p:to x="100000" y="80000"/>
                                    </p:animScale>
                                    <p:animScale>
                                      <p:cBhvr>
                                        <p:cTn id="21" dur="166" decel="50000">
                                          <p:stCondLst>
                                            <p:cond delay="1338"/>
                                          </p:stCondLst>
                                        </p:cTn>
                                        <p:tgtEl>
                                          <p:spTgt spid="12292"/>
                                        </p:tgtEl>
                                      </p:cBhvr>
                                      <p:to x="100000" y="100000"/>
                                    </p:animScale>
                                    <p:animScale>
                                      <p:cBhvr>
                                        <p:cTn id="22" dur="26">
                                          <p:stCondLst>
                                            <p:cond delay="1642"/>
                                          </p:stCondLst>
                                        </p:cTn>
                                        <p:tgtEl>
                                          <p:spTgt spid="12292"/>
                                        </p:tgtEl>
                                      </p:cBhvr>
                                      <p:to x="100000" y="90000"/>
                                    </p:animScale>
                                    <p:animScale>
                                      <p:cBhvr>
                                        <p:cTn id="23" dur="166" decel="50000">
                                          <p:stCondLst>
                                            <p:cond delay="1668"/>
                                          </p:stCondLst>
                                        </p:cTn>
                                        <p:tgtEl>
                                          <p:spTgt spid="12292"/>
                                        </p:tgtEl>
                                      </p:cBhvr>
                                      <p:to x="100000" y="100000"/>
                                    </p:animScale>
                                    <p:animScale>
                                      <p:cBhvr>
                                        <p:cTn id="24" dur="26">
                                          <p:stCondLst>
                                            <p:cond delay="1808"/>
                                          </p:stCondLst>
                                        </p:cTn>
                                        <p:tgtEl>
                                          <p:spTgt spid="12292"/>
                                        </p:tgtEl>
                                      </p:cBhvr>
                                      <p:to x="100000" y="95000"/>
                                    </p:animScale>
                                    <p:animScale>
                                      <p:cBhvr>
                                        <p:cTn id="25" dur="166" decel="50000">
                                          <p:stCondLst>
                                            <p:cond delay="1834"/>
                                          </p:stCondLst>
                                        </p:cTn>
                                        <p:tgtEl>
                                          <p:spTgt spid="12292"/>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circle(in)">
                                      <p:cBhvr>
                                        <p:cTn id="30"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6466" y="3719803"/>
            <a:ext cx="1121437" cy="1027629"/>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39707" y="3821766"/>
            <a:ext cx="1356973" cy="1024999"/>
          </a:xfrm>
          <a:prstGeom prst="rect">
            <a:avLst/>
          </a:prstGeom>
        </p:spPr>
      </p:pic>
      <p:sp>
        <p:nvSpPr>
          <p:cNvPr id="2" name="Title 1"/>
          <p:cNvSpPr>
            <a:spLocks noGrp="1"/>
          </p:cNvSpPr>
          <p:nvPr>
            <p:ph type="title"/>
          </p:nvPr>
        </p:nvSpPr>
        <p:spPr>
          <a:xfrm>
            <a:off x="457200" y="0"/>
            <a:ext cx="8229600" cy="894270"/>
          </a:xfrm>
        </p:spPr>
        <p:txBody>
          <a:bodyPr/>
          <a:lstStyle/>
          <a:p>
            <a:r>
              <a:rPr lang="en-US" sz="4000" dirty="0" smtClean="0">
                <a:latin typeface="Arial" panose="020B0604020202020204" pitchFamily="34" charset="0"/>
                <a:cs typeface="Arial" panose="020B0604020202020204" pitchFamily="34" charset="0"/>
              </a:rPr>
              <a:t>Thank You!</a:t>
            </a:r>
            <a:endParaRPr lang="en-US" sz="40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79593" y="1312632"/>
            <a:ext cx="1198623" cy="1526247"/>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37863" y="1613542"/>
            <a:ext cx="1273230" cy="1620474"/>
          </a:xfrm>
          <a:prstGeom prst="rect">
            <a:avLst/>
          </a:prstGeom>
        </p:spPr>
      </p:pic>
      <p:pic>
        <p:nvPicPr>
          <p:cNvPr id="8" name="Picture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05222" y="2734134"/>
            <a:ext cx="2231067" cy="2231067"/>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63821" y="4705677"/>
            <a:ext cx="3572563" cy="1240977"/>
          </a:xfrm>
          <a:prstGeom prst="rect">
            <a:avLst/>
          </a:prstGeom>
        </p:spPr>
      </p:pic>
      <p:pic>
        <p:nvPicPr>
          <p:cNvPr id="10" name="Picture 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2204" y="4705677"/>
            <a:ext cx="1942210" cy="1228889"/>
          </a:xfrm>
          <a:prstGeom prst="rect">
            <a:avLst/>
          </a:prstGeom>
        </p:spPr>
      </p:pic>
      <p:pic>
        <p:nvPicPr>
          <p:cNvPr id="11" name="Picture 1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89505" y="3788026"/>
            <a:ext cx="2157878" cy="824431"/>
          </a:xfrm>
          <a:prstGeom prst="rect">
            <a:avLst/>
          </a:prstGeom>
        </p:spPr>
      </p:pic>
      <p:pic>
        <p:nvPicPr>
          <p:cNvPr id="13" name="Picture 1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975597" y="719288"/>
            <a:ext cx="3187615" cy="785127"/>
          </a:xfrm>
          <a:prstGeom prst="rect">
            <a:avLst/>
          </a:prstGeom>
        </p:spPr>
      </p:pic>
      <p:pic>
        <p:nvPicPr>
          <p:cNvPr id="14" name="Picture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687237" y="2781248"/>
            <a:ext cx="1423621" cy="1195842"/>
          </a:xfrm>
          <a:prstGeom prst="rect">
            <a:avLst/>
          </a:prstGeom>
        </p:spPr>
      </p:pic>
      <p:sp>
        <p:nvSpPr>
          <p:cNvPr id="15" name="TextBox 14"/>
          <p:cNvSpPr txBox="1"/>
          <p:nvPr/>
        </p:nvSpPr>
        <p:spPr>
          <a:xfrm>
            <a:off x="3132595" y="3257235"/>
            <a:ext cx="2836793" cy="369332"/>
          </a:xfrm>
          <a:prstGeom prst="rect">
            <a:avLst/>
          </a:prstGeom>
          <a:noFill/>
        </p:spPr>
        <p:txBody>
          <a:bodyPr wrap="square" rtlCol="0">
            <a:spAutoFit/>
          </a:bodyPr>
          <a:lstStyle/>
          <a:p>
            <a:pPr fontAlgn="auto">
              <a:spcBef>
                <a:spcPts val="0"/>
              </a:spcBef>
              <a:spcAft>
                <a:spcPts val="0"/>
              </a:spcAft>
            </a:pPr>
            <a:r>
              <a:rPr lang="en-US" sz="1800" dirty="0" smtClean="0">
                <a:solidFill>
                  <a:prstClr val="black"/>
                </a:solidFill>
                <a:latin typeface="Palatino Linotype"/>
              </a:rPr>
              <a:t>Rich County Commission</a:t>
            </a:r>
            <a:endParaRPr lang="en-US" sz="1800" dirty="0">
              <a:solidFill>
                <a:prstClr val="black"/>
              </a:solidFill>
              <a:latin typeface="Palatino Linotype"/>
            </a:endParaRPr>
          </a:p>
        </p:txBody>
      </p:sp>
      <p:pic>
        <p:nvPicPr>
          <p:cNvPr id="16" name="Picture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51995" y="1870088"/>
            <a:ext cx="1956808" cy="1048792"/>
          </a:xfrm>
          <a:prstGeom prst="rect">
            <a:avLst/>
          </a:prstGeom>
        </p:spPr>
      </p:pic>
      <p:pic>
        <p:nvPicPr>
          <p:cNvPr id="17" name="Picture 16"/>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36098" y="932231"/>
            <a:ext cx="1174752" cy="1401746"/>
          </a:xfrm>
          <a:prstGeom prst="rect">
            <a:avLst/>
          </a:prstGeom>
        </p:spPr>
      </p:pic>
      <p:pic>
        <p:nvPicPr>
          <p:cNvPr id="18" name="Picture 1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622759" y="2009721"/>
            <a:ext cx="1117876" cy="1186439"/>
          </a:xfrm>
          <a:prstGeom prst="rect">
            <a:avLst/>
          </a:prstGeom>
        </p:spPr>
      </p:pic>
      <p:pic>
        <p:nvPicPr>
          <p:cNvPr id="19" name="Picture 18"/>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51995" y="926253"/>
            <a:ext cx="1956808" cy="744277"/>
          </a:xfrm>
          <a:prstGeom prst="rect">
            <a:avLst/>
          </a:prstGeom>
        </p:spPr>
      </p:pic>
      <p:pic>
        <p:nvPicPr>
          <p:cNvPr id="20" name="Picture 19"/>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6520977" y="4510014"/>
            <a:ext cx="1469068" cy="1469068"/>
          </a:xfrm>
          <a:prstGeom prst="rect">
            <a:avLst/>
          </a:prstGeom>
        </p:spPr>
      </p:pic>
    </p:spTree>
    <p:extLst>
      <p:ext uri="{BB962C8B-B14F-4D97-AF65-F5344CB8AC3E}">
        <p14:creationId xmlns:p14="http://schemas.microsoft.com/office/powerpoint/2010/main" val="37114076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3.2|3.4"/>
</p:tagLst>
</file>

<file path=ppt/tags/tag2.xml><?xml version="1.0" encoding="utf-8"?>
<p:tagLst xmlns:a="http://schemas.openxmlformats.org/drawingml/2006/main" xmlns:r="http://schemas.openxmlformats.org/officeDocument/2006/relationships" xmlns:p="http://schemas.openxmlformats.org/presentationml/2006/main">
  <p:tag name="TIMING" val="|4"/>
</p:tagLst>
</file>

<file path=ppt/tags/tag3.xml><?xml version="1.0" encoding="utf-8"?>
<p:tagLst xmlns:a="http://schemas.openxmlformats.org/drawingml/2006/main" xmlns:r="http://schemas.openxmlformats.org/officeDocument/2006/relationships" xmlns:p="http://schemas.openxmlformats.org/presentationml/2006/main">
  <p:tag name="TIMING" val="|1"/>
</p:tagLst>
</file>

<file path=ppt/tags/tag4.xml><?xml version="1.0" encoding="utf-8"?>
<p:tagLst xmlns:a="http://schemas.openxmlformats.org/drawingml/2006/main" xmlns:r="http://schemas.openxmlformats.org/officeDocument/2006/relationships" xmlns:p="http://schemas.openxmlformats.org/presentationml/2006/main">
  <p:tag name="TIMING" val="|1"/>
</p:tagLst>
</file>

<file path=ppt/tags/tag5.xml><?xml version="1.0" encoding="utf-8"?>
<p:tagLst xmlns:a="http://schemas.openxmlformats.org/drawingml/2006/main" xmlns:r="http://schemas.openxmlformats.org/officeDocument/2006/relationships" xmlns:p="http://schemas.openxmlformats.org/presentationml/2006/main">
  <p:tag name="TIMING" val="|4.5|7.1"/>
</p:tagLst>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8.xml.rels><?xml version="1.0" encoding="UTF-8" standalone="yes"?>
<Relationships xmlns="http://schemas.openxmlformats.org/package/2006/relationships"><Relationship Id="rId1" Type="http://schemas.openxmlformats.org/officeDocument/2006/relationships/image" Target="../media/image3.jpeg"/></Relationships>
</file>

<file path=ppt/theme/_rels/theme9.xml.rels><?xml version="1.0" encoding="UTF-8" standalone="yes"?>
<Relationships xmlns="http://schemas.openxmlformats.org/package/2006/relationships"><Relationship Id="rId1" Type="http://schemas.openxmlformats.org/officeDocument/2006/relationships/image" Target="../media/image4.jpeg"/></Relationships>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12.xml><?xml version="1.0" encoding="utf-8"?>
<a:theme xmlns:a="http://schemas.openxmlformats.org/drawingml/2006/main" name="5_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13.xml><?xml version="1.0" encoding="utf-8"?>
<a:theme xmlns:a="http://schemas.openxmlformats.org/drawingml/2006/main" name="7_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14.xml><?xml version="1.0" encoding="utf-8"?>
<a:theme xmlns:a="http://schemas.openxmlformats.org/drawingml/2006/main" name="8_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15.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3.xml><?xml version="1.0" encoding="utf-8"?>
<a:theme xmlns:a="http://schemas.openxmlformats.org/drawingml/2006/main" name="4_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4.xml><?xml version="1.0" encoding="utf-8"?>
<a:theme xmlns:a="http://schemas.openxmlformats.org/drawingml/2006/main" name="2_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3_Apothecary">
  <a:themeElements>
    <a:clrScheme name="Apothecary">
      <a:dk1>
        <a:sysClr val="windowText" lastClr="000000"/>
      </a:dk1>
      <a:lt1>
        <a:sysClr val="window" lastClr="FFFFFF"/>
      </a:lt1>
      <a:dk2>
        <a:srgbClr val="564B3C"/>
      </a:dk2>
      <a:lt2>
        <a:srgbClr val="ECEDD1"/>
      </a:lt2>
      <a:accent1>
        <a:srgbClr val="93A299"/>
      </a:accent1>
      <a:accent2>
        <a:srgbClr val="CF543F"/>
      </a:accent2>
      <a:accent3>
        <a:srgbClr val="B5AE53"/>
      </a:accent3>
      <a:accent4>
        <a:srgbClr val="848058"/>
      </a:accent4>
      <a:accent5>
        <a:srgbClr val="E8B54D"/>
      </a:accent5>
      <a:accent6>
        <a:srgbClr val="786C71"/>
      </a:accent6>
      <a:hlink>
        <a:srgbClr val="CCCC00"/>
      </a:hlink>
      <a:folHlink>
        <a:srgbClr val="B2B2B2"/>
      </a:folHlink>
    </a:clrScheme>
    <a:fontScheme name="Apothecary">
      <a:majorFont>
        <a:latin typeface="Book Antiqua"/>
        <a:ea typeface=""/>
        <a:cs typeface=""/>
        <a:font script="Jpan" typeface="HGS明朝B"/>
        <a:font script="Hang" typeface="HY견명조"/>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a:ea typeface=""/>
        <a:cs typeface=""/>
        <a:font script="Jpan" typeface="ＭＳ ゴシック"/>
        <a:font script="Hang" typeface="HY견명조"/>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Apothecary">
      <a:fillStyleLst>
        <a:solidFill>
          <a:schemeClr val="phClr"/>
        </a:solidFill>
        <a:gradFill rotWithShape="1">
          <a:gsLst>
            <a:gs pos="0">
              <a:schemeClr val="phClr">
                <a:tint val="1000"/>
                <a:satMod val="100000"/>
              </a:schemeClr>
            </a:gs>
            <a:gs pos="68000">
              <a:schemeClr val="phClr">
                <a:tint val="77000"/>
                <a:satMod val="100000"/>
              </a:schemeClr>
            </a:gs>
            <a:gs pos="81000">
              <a:schemeClr val="phClr">
                <a:tint val="79000"/>
                <a:satMod val="100000"/>
              </a:schemeClr>
            </a:gs>
            <a:gs pos="86000">
              <a:schemeClr val="phClr">
                <a:tint val="73000"/>
                <a:satMod val="100000"/>
              </a:schemeClr>
            </a:gs>
            <a:gs pos="100000">
              <a:schemeClr val="phClr">
                <a:tint val="35000"/>
                <a:satMod val="100000"/>
              </a:schemeClr>
            </a:gs>
          </a:gsLst>
          <a:lin ang="5400000" scaled="0"/>
        </a:gradFill>
        <a:gradFill rotWithShape="1">
          <a:gsLst>
            <a:gs pos="0">
              <a:schemeClr val="phClr">
                <a:tint val="73000"/>
                <a:shade val="100000"/>
                <a:satMod val="150000"/>
              </a:schemeClr>
            </a:gs>
            <a:gs pos="25000">
              <a:schemeClr val="phClr">
                <a:tint val="96000"/>
                <a:shade val="80000"/>
                <a:satMod val="105000"/>
              </a:schemeClr>
            </a:gs>
            <a:gs pos="38000">
              <a:schemeClr val="phClr">
                <a:tint val="96000"/>
                <a:shade val="59000"/>
                <a:satMod val="120000"/>
              </a:schemeClr>
            </a:gs>
            <a:gs pos="55000">
              <a:schemeClr val="phClr">
                <a:tint val="100000"/>
                <a:shade val="57000"/>
                <a:satMod val="120000"/>
              </a:schemeClr>
            </a:gs>
            <a:gs pos="80000">
              <a:schemeClr val="phClr">
                <a:tint val="100000"/>
                <a:shade val="56000"/>
                <a:satMod val="145000"/>
              </a:schemeClr>
            </a:gs>
            <a:gs pos="88000">
              <a:schemeClr val="phClr">
                <a:tint val="100000"/>
                <a:shade val="63000"/>
                <a:satMod val="160000"/>
              </a:schemeClr>
            </a:gs>
            <a:gs pos="100000">
              <a:schemeClr val="phClr">
                <a:tint val="99000"/>
                <a:shade val="100000"/>
                <a:satMod val="155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scene3d>
            <a:camera prst="orthographicFront">
              <a:rot lat="0" lon="0" rev="0"/>
            </a:camera>
            <a:lightRig rig="glow" dir="tl">
              <a:rot lat="0" lon="0" rev="1800000"/>
            </a:lightRig>
          </a:scene3d>
          <a:sp3d contourW="10160" prstMaterial="dkEdge">
            <a:bevelT w="0" h="0" prst="angle"/>
            <a:contourClr>
              <a:schemeClr val="phClr">
                <a:shade val="30000"/>
                <a:satMod val="150000"/>
              </a:schemeClr>
            </a:contourClr>
          </a:sp3d>
        </a:effectStyle>
        <a:effectStyle>
          <a:effectLst>
            <a:glow rad="50800">
              <a:schemeClr val="phClr">
                <a:tint val="68000"/>
                <a:shade val="93000"/>
                <a:alpha val="37000"/>
                <a:satMod val="250000"/>
              </a:schemeClr>
            </a:glow>
          </a:effectLst>
          <a:scene3d>
            <a:camera prst="orthographicFront">
              <a:rot lat="0" lon="0" rev="0"/>
            </a:camera>
            <a:lightRig rig="glow" dir="t">
              <a:rot lat="0" lon="0" rev="1800000"/>
            </a:lightRig>
          </a:scene3d>
          <a:sp3d contourW="10160" prstMaterial="dkEdge">
            <a:bevelT w="20320" h="19050" prst="angle"/>
            <a:contourClr>
              <a:schemeClr val="phClr">
                <a:shade val="30000"/>
                <a:satMod val="150000"/>
              </a:schemeClr>
            </a:contourClr>
          </a:sp3d>
        </a:effectStyle>
      </a:effectStyleLst>
      <a:bgFillStyleLst>
        <a:solidFill>
          <a:schemeClr val="phClr"/>
        </a:solidFill>
        <a:solidFill>
          <a:schemeClr val="phClr">
            <a:tint val="93000"/>
            <a:satMod val="140000"/>
          </a:schemeClr>
        </a:solidFill>
        <a:blipFill rotWithShape="1">
          <a:blip xmlns:r="http://schemas.openxmlformats.org/officeDocument/2006/relationships" r:embed="rId1">
            <a:duotone>
              <a:schemeClr val="phClr">
                <a:tint val="70000"/>
                <a:satMod val="170000"/>
              </a:schemeClr>
              <a:schemeClr val="phClr">
                <a:shade val="70000"/>
                <a:satMod val="130000"/>
              </a:schemeClr>
            </a:duotone>
          </a:blip>
          <a:tile tx="0" ty="0" sx="100000" sy="100000" flip="none" algn="tl"/>
        </a:blipFill>
      </a:bgFillStyleLst>
    </a:fmtScheme>
  </a:themeElements>
  <a:objectDefaults/>
  <a:extraClrSchemeLst/>
</a:theme>
</file>

<file path=ppt/theme/theme6.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7.xml><?xml version="1.0" encoding="utf-8"?>
<a:theme xmlns:a="http://schemas.openxmlformats.org/drawingml/2006/main" name="3_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8.xml><?xml version="1.0" encoding="utf-8"?>
<a:theme xmlns:a="http://schemas.openxmlformats.org/drawingml/2006/main" name="Eco Living 16x9">
  <a:themeElements>
    <a:clrScheme name="EcoLiving">
      <a:dk1>
        <a:srgbClr val="404040"/>
      </a:dk1>
      <a:lt1>
        <a:sysClr val="window" lastClr="FFFFFF"/>
      </a:lt1>
      <a:dk2>
        <a:srgbClr val="000000"/>
      </a:dk2>
      <a:lt2>
        <a:srgbClr val="F5EECF"/>
      </a:lt2>
      <a:accent1>
        <a:srgbClr val="488E4A"/>
      </a:accent1>
      <a:accent2>
        <a:srgbClr val="6595BC"/>
      </a:accent2>
      <a:accent3>
        <a:srgbClr val="CB6933"/>
      </a:accent3>
      <a:accent4>
        <a:srgbClr val="D4BC49"/>
      </a:accent4>
      <a:accent5>
        <a:srgbClr val="8F5C31"/>
      </a:accent5>
      <a:accent6>
        <a:srgbClr val="6E7588"/>
      </a:accent6>
      <a:hlink>
        <a:srgbClr val="B1754C"/>
      </a:hlink>
      <a:folHlink>
        <a:srgbClr val="6595BC"/>
      </a:folHlink>
    </a:clrScheme>
    <a:fontScheme name="Cambria">
      <a:maj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EcoLiving_16x9">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miter lim="800000"/>
        </a:ln>
        <a:ln w="28575" cap="flat" cmpd="sng" algn="ctr">
          <a:solidFill>
            <a:schemeClr val="phClr"/>
          </a:solidFill>
          <a:miter lim="800000"/>
        </a:ln>
        <a:ln w="41275" cap="flat" cmpd="sng" algn="ctr">
          <a:solidFill>
            <a:schemeClr val="phClr"/>
          </a:solidFill>
          <a:miter lim="800000"/>
        </a:ln>
      </a:lnStyleLst>
      <a:effectStyleLst>
        <a:effectStyle>
          <a:effectLst/>
        </a:effectStyle>
        <a:effectStyle>
          <a:effectLst>
            <a:outerShdw blurRad="39999" dist="23000" dir="5400000" algn="bl" rotWithShape="0">
              <a:srgbClr val="000000">
                <a:alpha val="40000"/>
              </a:srgbClr>
            </a:outerShdw>
          </a:effectLst>
        </a:effectStyle>
        <a:effectStyle>
          <a:effectLst>
            <a:outerShdw blurRad="38100" dist="19050" dir="540000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gradFill rotWithShape="1">
          <a:gsLst>
            <a:gs pos="0">
              <a:schemeClr val="phClr">
                <a:tint val="100000"/>
                <a:lumMod val="100000"/>
              </a:schemeClr>
            </a:gs>
            <a:gs pos="100000">
              <a:schemeClr val="phClr">
                <a:tint val="80000"/>
              </a:schemeClr>
            </a:gs>
          </a:gsLst>
          <a:lin ang="5400000" scaled="0"/>
        </a:gradFill>
        <a:blipFill>
          <a:blip xmlns:r="http://schemas.openxmlformats.org/officeDocument/2006/relationships" r:embed="rId1">
            <a:duotone>
              <a:schemeClr val="phClr">
                <a:shade val="12000"/>
                <a:satMod val="240000"/>
              </a:schemeClr>
              <a:schemeClr val="phClr">
                <a:tint val="65000"/>
              </a:schemeClr>
            </a:duotone>
          </a:blip>
          <a:stretch/>
        </a:blipFill>
      </a:bgFillStyleLst>
    </a:fmtScheme>
  </a:themeElements>
  <a:objectDefaults>
    <a:spDef>
      <a:spPr>
        <a:ln>
          <a:miter lim="800000"/>
        </a:ln>
      </a:spPr>
      <a:bodyPr rtlCol="0" anchor="ctr"/>
      <a:lstStyle>
        <a:defPPr algn="ctr">
          <a:defRPr sz="2400"/>
        </a:defPPr>
      </a:lstStyle>
      <a:style>
        <a:lnRef idx="2">
          <a:schemeClr val="accent1">
            <a:shade val="50000"/>
          </a:schemeClr>
        </a:lnRef>
        <a:fillRef idx="1">
          <a:schemeClr val="accent1"/>
        </a:fillRef>
        <a:effectRef idx="0">
          <a:schemeClr val="accent1"/>
        </a:effectRef>
        <a:fontRef idx="minor">
          <a:schemeClr val="lt1"/>
        </a:fontRef>
      </a:style>
    </a:spDef>
    <a:lnDef>
      <a:spPr>
        <a:ln w="28575">
          <a:miter lim="800000"/>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nSpc>
            <a:spcPct val="90000"/>
          </a:lnSpc>
          <a:defRPr sz="2400"/>
        </a:defPPr>
      </a:lstStyle>
    </a:txDef>
  </a:objectDefaults>
  <a:extraClrSchemeLst/>
</a:theme>
</file>

<file path=ppt/theme/theme9.xml><?xml version="1.0" encoding="utf-8"?>
<a:theme xmlns:a="http://schemas.openxmlformats.org/drawingml/2006/main" name="Executiv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Executi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Palatino Linotype"/>
        <a:ea typeface=""/>
        <a:cs typeface=""/>
        <a:font script="Jpan" typeface="HGS明朝E"/>
        <a:font script="Hang" typeface="맑은 고딕"/>
        <a:font script="Hans" typeface="宋体"/>
        <a:font script="Hant" typeface="新細明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50000">
              <a:schemeClr val="phClr">
                <a:tint val="80000"/>
                <a:satMod val="250000"/>
              </a:schemeClr>
            </a:gs>
            <a:gs pos="76000">
              <a:schemeClr val="phClr">
                <a:tint val="90000"/>
                <a:shade val="90000"/>
                <a:satMod val="200000"/>
              </a:schemeClr>
            </a:gs>
            <a:gs pos="92000">
              <a:schemeClr val="phClr">
                <a:tint val="90000"/>
                <a:shade val="70000"/>
                <a:satMod val="250000"/>
              </a:schemeClr>
            </a:gs>
          </a:gsLst>
          <a:path path="circle">
            <a:fillToRect l="50000" t="50000" r="50000" b="50000"/>
          </a:path>
        </a:gradFill>
        <a:blipFill>
          <a:blip xmlns:r="http://schemas.openxmlformats.org/officeDocument/2006/relationships" r:embed="rId1">
            <a:duotone>
              <a:schemeClr val="phClr">
                <a:tint val="95000"/>
              </a:schemeClr>
              <a:schemeClr val="phClr">
                <a:shade val="90000"/>
              </a:schemeClr>
            </a:duotone>
          </a:blip>
          <a:tile tx="0" ty="0" sx="100000" sy="100000" flip="none" algn="tl"/>
        </a:blipFill>
      </a:bgFillStyleLst>
    </a:fmtScheme>
  </a:themeElements>
  <a:objectDefaults/>
  <a:extraClrSchemeLst/>
</a:theme>
</file>

<file path=ppt/theme/themeOverride1.xml><?xml version="1.0" encoding="utf-8"?>
<a:themeOverride xmlns:a="http://schemas.openxmlformats.org/drawingml/2006/main">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themeOverride>
</file>

<file path=ppt/theme/themeOverride3.xml><?xml version="1.0" encoding="utf-8"?>
<a:themeOverride xmlns:a="http://schemas.openxmlformats.org/drawingml/2006/main">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themeOverride>
</file>

<file path=ppt/theme/themeOverride4.xml><?xml version="1.0" encoding="utf-8"?>
<a:themeOverride xmlns:a="http://schemas.openxmlformats.org/drawingml/2006/main">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2392</TotalTime>
  <Words>1857</Words>
  <Application>Microsoft Office PowerPoint</Application>
  <PresentationFormat>On-screen Show (4:3)</PresentationFormat>
  <Paragraphs>544</Paragraphs>
  <Slides>92</Slides>
  <Notes>20</Notes>
  <HiddenSlides>0</HiddenSlides>
  <MMClips>0</MMClips>
  <ScaleCrop>false</ScaleCrop>
  <HeadingPairs>
    <vt:vector size="8" baseType="variant">
      <vt:variant>
        <vt:lpstr>Fonts Used</vt:lpstr>
      </vt:variant>
      <vt:variant>
        <vt:i4>12</vt:i4>
      </vt:variant>
      <vt:variant>
        <vt:lpstr>Theme</vt:lpstr>
      </vt:variant>
      <vt:variant>
        <vt:i4>16</vt:i4>
      </vt:variant>
      <vt:variant>
        <vt:lpstr>Embedded OLE Servers</vt:lpstr>
      </vt:variant>
      <vt:variant>
        <vt:i4>1</vt:i4>
      </vt:variant>
      <vt:variant>
        <vt:lpstr>Slide Titles</vt:lpstr>
      </vt:variant>
      <vt:variant>
        <vt:i4>92</vt:i4>
      </vt:variant>
    </vt:vector>
  </HeadingPairs>
  <TitlesOfParts>
    <vt:vector size="121" baseType="lpstr">
      <vt:lpstr>Arial</vt:lpstr>
      <vt:lpstr>Arial Black</vt:lpstr>
      <vt:lpstr>Book Antiqua</vt:lpstr>
      <vt:lpstr>Calibri</vt:lpstr>
      <vt:lpstr>Cambria</vt:lpstr>
      <vt:lpstr>Century Gothic</vt:lpstr>
      <vt:lpstr>Courier New</vt:lpstr>
      <vt:lpstr>Franklin Gothic Book</vt:lpstr>
      <vt:lpstr>Helvetica</vt:lpstr>
      <vt:lpstr>Helvetica Neue Medium</vt:lpstr>
      <vt:lpstr>Palatino Linotype</vt:lpstr>
      <vt:lpstr>Times New Roman</vt:lpstr>
      <vt:lpstr>Default Design</vt:lpstr>
      <vt:lpstr>2_Crop</vt:lpstr>
      <vt:lpstr>4_Crop</vt:lpstr>
      <vt:lpstr>2_Apothecary</vt:lpstr>
      <vt:lpstr>3_Apothecary</vt:lpstr>
      <vt:lpstr>Crop</vt:lpstr>
      <vt:lpstr>3_Crop</vt:lpstr>
      <vt:lpstr>Eco Living 16x9</vt:lpstr>
      <vt:lpstr>Executive</vt:lpstr>
      <vt:lpstr>1_Default Design</vt:lpstr>
      <vt:lpstr>1_Crop</vt:lpstr>
      <vt:lpstr>5_Crop</vt:lpstr>
      <vt:lpstr>7_Crop</vt:lpstr>
      <vt:lpstr>8_Crop</vt:lpstr>
      <vt:lpstr>2_Default Design</vt:lpstr>
      <vt:lpstr>Office Theme</vt:lpstr>
      <vt:lpstr>Slide</vt:lpstr>
      <vt:lpstr>Transferring Local Knowledge into Science, Management, and Sage-grouse Conservation Policy</vt:lpstr>
      <vt:lpstr>PowerPoint Presentation</vt:lpstr>
      <vt:lpstr>Land Grant University System</vt:lpstr>
      <vt:lpstr>PowerPoint Presentation</vt:lpstr>
      <vt:lpstr>PowerPoint Presentation</vt:lpstr>
      <vt:lpstr>What’s the Big Deal?</vt:lpstr>
      <vt:lpstr>  Sage grouse “war” tests limits of partnership in West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WAR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do – scientists - have to offer?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Local Working Groups: Utah CBCP</vt:lpstr>
      <vt:lpstr>Objective #1 - Population</vt:lpstr>
      <vt:lpstr>PowerPoint Presentation</vt:lpstr>
      <vt:lpstr>PowerPoint Presentation</vt:lpstr>
      <vt:lpstr>PowerPoint Presentation</vt:lpstr>
      <vt:lpstr>PowerPoint Presentation</vt:lpstr>
      <vt:lpstr>PowerPoint Presentation</vt:lpstr>
      <vt:lpstr>Learning together while managing landscapes</vt:lpstr>
      <vt:lpstr> State conservation planS </vt:lpstr>
      <vt:lpstr>PowerPoint Presentation</vt:lpstr>
      <vt:lpstr>PowerPoint Presentation</vt:lpstr>
      <vt:lpstr>PowerPoint Presentation</vt:lpstr>
      <vt:lpstr>Utah’s Conservation Approach</vt:lpstr>
      <vt:lpstr>Sage-Grouse Research in Utah</vt:lpstr>
      <vt:lpstr>Seasonal Movements</vt:lpstr>
      <vt:lpstr>PowerPoint Presentation</vt:lpstr>
      <vt:lpstr>Local Working Groups: Utah CBCP</vt:lpstr>
      <vt:lpstr>Utah Sage-Grouse Management Areas</vt:lpstr>
      <vt:lpstr>General Sage-Grouse Biology and Habitat</vt:lpstr>
      <vt:lpstr>Parker Mtn.: Chick Survival</vt:lpstr>
      <vt:lpstr>Parker Mtn.: Sagebrush Management</vt:lpstr>
      <vt:lpstr>Parker Mtn. Population Model</vt:lpstr>
      <vt:lpstr>PowerPoint Presentation</vt:lpstr>
      <vt:lpstr>Objective #1 - Population</vt:lpstr>
      <vt:lpstr>PowerPoint Presentation</vt:lpstr>
      <vt:lpstr>PowerPoint Presentation</vt:lpstr>
      <vt:lpstr>Results - Brooding</vt:lpstr>
      <vt:lpstr>Results - Nesting</vt:lpstr>
      <vt:lpstr>Federal Land Management (BLM &amp; USFS) Conservation Approach</vt:lpstr>
      <vt:lpstr>Utah Sage-Grouse Habitat Characteristics</vt:lpstr>
      <vt:lpstr>Background</vt:lpstr>
      <vt:lpstr>Background</vt:lpstr>
      <vt:lpstr>PowerPoint Presentation</vt:lpstr>
      <vt:lpstr>PowerPoint Presentation</vt:lpstr>
      <vt:lpstr>Study Design</vt:lpstr>
      <vt:lpstr>Study Design</vt:lpstr>
      <vt:lpstr>Study Design</vt:lpstr>
      <vt:lpstr>PowerPoint Presentation</vt:lpstr>
      <vt:lpstr>PowerPoint Presentation</vt:lpstr>
      <vt:lpstr>PowerPoint Presentation</vt:lpstr>
      <vt:lpstr>Lek Counts w/ 3-Year Moving Ave.</vt:lpstr>
      <vt:lpstr>PowerPoint Presentation</vt:lpstr>
      <vt:lpstr>Mean Precipitation at Nests Jan-Jun</vt:lpstr>
      <vt:lpstr>Mean Drought Index (SPEI) at Nest Sites</vt:lpstr>
      <vt:lpstr>Nest Survival</vt:lpstr>
      <vt:lpstr>Vegetation Results </vt:lpstr>
      <vt:lpstr>Vegetation Results </vt:lpstr>
      <vt:lpstr>Best Model </vt:lpstr>
      <vt:lpstr>Federal Land Management (BLM &amp; USFS) Conservation Approach</vt:lpstr>
      <vt:lpstr>GPS PTT vs. VHF Radios</vt:lpstr>
      <vt:lpstr>Refining the HAF</vt:lpstr>
      <vt:lpstr>HAF 3rd and 4th Order</vt:lpstr>
      <vt:lpstr>HAF 3rd and 4th Order</vt:lpstr>
      <vt:lpstr>Box Elder SGMA</vt:lpstr>
      <vt:lpstr>  Brood RSF Model Box Elder SGMA</vt:lpstr>
      <vt:lpstr>PowerPoint Presentation</vt:lpstr>
      <vt:lpstr>PowerPoint Presentation</vt:lpstr>
      <vt:lpstr>SUMMARY</vt:lpstr>
      <vt:lpstr>Thank You!</vt:lpstr>
    </vt:vector>
  </TitlesOfParts>
  <Company>96th RRC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WAR IN IRAQ</dc:title>
  <dc:creator>Action Officer</dc:creator>
  <cp:lastModifiedBy>Terry Messmer</cp:lastModifiedBy>
  <cp:revision>153</cp:revision>
  <dcterms:created xsi:type="dcterms:W3CDTF">2004-09-29T22:43:22Z</dcterms:created>
  <dcterms:modified xsi:type="dcterms:W3CDTF">2016-11-14T20:41:54Z</dcterms:modified>
</cp:coreProperties>
</file>